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9" r:id="rId5"/>
    <p:sldId id="331" r:id="rId6"/>
    <p:sldId id="332" r:id="rId7"/>
    <p:sldId id="330" r:id="rId8"/>
    <p:sldId id="263" r:id="rId9"/>
    <p:sldId id="333" r:id="rId10"/>
    <p:sldId id="334" r:id="rId11"/>
    <p:sldId id="335" r:id="rId12"/>
    <p:sldId id="337" r:id="rId13"/>
    <p:sldId id="338" r:id="rId14"/>
    <p:sldId id="344" r:id="rId15"/>
    <p:sldId id="339" r:id="rId16"/>
    <p:sldId id="340" r:id="rId17"/>
    <p:sldId id="341" r:id="rId18"/>
    <p:sldId id="342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009E2B-28CD-4A20-BBA2-263F8A3586D7}">
          <p14:sldIdLst>
            <p14:sldId id="259"/>
            <p14:sldId id="331"/>
            <p14:sldId id="332"/>
            <p14:sldId id="330"/>
            <p14:sldId id="263"/>
            <p14:sldId id="333"/>
          </p14:sldIdLst>
        </p14:section>
        <p14:section name="SITC" id="{4A4B0B93-2EAD-49AC-8330-0A7E84D64B56}">
          <p14:sldIdLst>
            <p14:sldId id="334"/>
            <p14:sldId id="335"/>
            <p14:sldId id="337"/>
            <p14:sldId id="338"/>
            <p14:sldId id="344"/>
            <p14:sldId id="339"/>
          </p14:sldIdLst>
        </p14:section>
        <p14:section name="BEC" id="{91C22FD6-1EC5-4B54-B66F-3F05BE304D60}">
          <p14:sldIdLst>
            <p14:sldId id="340"/>
            <p14:sldId id="341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13500-4CFB-F722-6D0B-FB8D684E7CFD}" name="Alexander Loschky" initials="AL" userId="S::loschky@un.org::978d31b6-ec0a-4ed2-b88e-0e04ab9dfcff" providerId="AD"/>
  <p188:author id="{8B6905B1-9315-0BB6-ED2E-47104603D485}" name="Elena De Jesus" initials="EDJ" userId="S::dejesuse@un.org::b1347c82-d181-4257-9359-e1fe97f945f6" providerId="AD"/>
  <p188:author id="{A1B801B6-84F4-848D-A6C3-D36EECBDC7DE}" name="Liudmila Batura" initials="LB" userId="S::liudmila.batura@un.org::2652595a-9bbc-43f1-91d6-8c0e7902a50a" providerId="AD"/>
  <p188:author id="{FEFB49CD-0DE1-0C05-1959-8836735247CA}" name="Linda Hooper" initials="LH" userId="S::hooper@un.org::563f2e20-ed85-4ddd-bc0a-787c563275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Loschky" initials="AL" lastIdx="3" clrIdx="0">
    <p:extLst>
      <p:ext uri="{19B8F6BF-5375-455C-9EA6-DF929625EA0E}">
        <p15:presenceInfo xmlns:p15="http://schemas.microsoft.com/office/powerpoint/2012/main" userId="S::loschky@un.org::978d31b6-ec0a-4ed2-b88e-0e04ab9dfc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1E4"/>
    <a:srgbClr val="FDDE66"/>
    <a:srgbClr val="FF9999"/>
    <a:srgbClr val="009EDB"/>
    <a:srgbClr val="059ED8"/>
    <a:srgbClr val="4F4C4C"/>
    <a:srgbClr val="FED641"/>
    <a:srgbClr val="192953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68F63-3C41-4BBE-B870-5B1F39E1C614}" v="137" dt="2025-04-01T19:40:04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0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08" y="-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ysaul Nyirongo" userId="dc6561df-a042-4a3d-acb6-dd094d837a78" providerId="ADAL" clId="{5BB68F63-3C41-4BBE-B870-5B1F39E1C614}"/>
    <pc:docChg chg="undo redo custSel addSld delSld modSld sldOrd addSection delSection modSection">
      <pc:chgData name="Vysaul Nyirongo" userId="dc6561df-a042-4a3d-acb6-dd094d837a78" providerId="ADAL" clId="{5BB68F63-3C41-4BBE-B870-5B1F39E1C614}" dt="2025-04-01T19:58:21.199" v="2490" actId="1076"/>
      <pc:docMkLst>
        <pc:docMk/>
      </pc:docMkLst>
      <pc:sldChg chg="del">
        <pc:chgData name="Vysaul Nyirongo" userId="dc6561df-a042-4a3d-acb6-dd094d837a78" providerId="ADAL" clId="{5BB68F63-3C41-4BBE-B870-5B1F39E1C614}" dt="2025-03-30T03:40:07.833" v="943" actId="47"/>
        <pc:sldMkLst>
          <pc:docMk/>
          <pc:sldMk cId="490733488" sldId="256"/>
        </pc:sldMkLst>
      </pc:sldChg>
      <pc:sldChg chg="addSp delSp modSp mod">
        <pc:chgData name="Vysaul Nyirongo" userId="dc6561df-a042-4a3d-acb6-dd094d837a78" providerId="ADAL" clId="{5BB68F63-3C41-4BBE-B870-5B1F39E1C614}" dt="2025-03-31T21:47:02.782" v="2380" actId="14100"/>
        <pc:sldMkLst>
          <pc:docMk/>
          <pc:sldMk cId="4050660626" sldId="259"/>
        </pc:sldMkLst>
        <pc:spChg chg="mod">
          <ac:chgData name="Vysaul Nyirongo" userId="dc6561df-a042-4a3d-acb6-dd094d837a78" providerId="ADAL" clId="{5BB68F63-3C41-4BBE-B870-5B1F39E1C614}" dt="2025-03-31T21:47:02.782" v="2380" actId="14100"/>
          <ac:spMkLst>
            <pc:docMk/>
            <pc:sldMk cId="4050660626" sldId="259"/>
            <ac:spMk id="2" creationId="{9D1B45A0-2E15-4DC9-BB40-08FBB74A42CE}"/>
          </ac:spMkLst>
        </pc:spChg>
        <pc:spChg chg="mod">
          <ac:chgData name="Vysaul Nyirongo" userId="dc6561df-a042-4a3d-acb6-dd094d837a78" providerId="ADAL" clId="{5BB68F63-3C41-4BBE-B870-5B1F39E1C614}" dt="2025-03-31T21:37:54.283" v="2369" actId="20577"/>
          <ac:spMkLst>
            <pc:docMk/>
            <pc:sldMk cId="4050660626" sldId="259"/>
            <ac:spMk id="7" creationId="{2F55F8C5-D985-0784-4F45-8531E7206F51}"/>
          </ac:spMkLst>
        </pc:spChg>
        <pc:picChg chg="add del mod">
          <ac:chgData name="Vysaul Nyirongo" userId="dc6561df-a042-4a3d-acb6-dd094d837a78" providerId="ADAL" clId="{5BB68F63-3C41-4BBE-B870-5B1F39E1C614}" dt="2025-03-31T21:45:32.627" v="2370" actId="478"/>
          <ac:picMkLst>
            <pc:docMk/>
            <pc:sldMk cId="4050660626" sldId="259"/>
            <ac:picMk id="3" creationId="{CD7E1D8F-E4DD-BE94-F63B-BF34505A39FF}"/>
          </ac:picMkLst>
        </pc:picChg>
        <pc:picChg chg="add mod">
          <ac:chgData name="Vysaul Nyirongo" userId="dc6561df-a042-4a3d-acb6-dd094d837a78" providerId="ADAL" clId="{5BB68F63-3C41-4BBE-B870-5B1F39E1C614}" dt="2025-03-31T21:46:59.273" v="2379" actId="14100"/>
          <ac:picMkLst>
            <pc:docMk/>
            <pc:sldMk cId="4050660626" sldId="259"/>
            <ac:picMk id="5" creationId="{7E0E48ED-3FA2-009C-BD61-771CF338B871}"/>
          </ac:picMkLst>
        </pc:picChg>
      </pc:sldChg>
      <pc:sldChg chg="del">
        <pc:chgData name="Vysaul Nyirongo" userId="dc6561df-a042-4a3d-acb6-dd094d837a78" providerId="ADAL" clId="{5BB68F63-3C41-4BBE-B870-5B1F39E1C614}" dt="2025-03-30T03:37:25.328" v="934" actId="47"/>
        <pc:sldMkLst>
          <pc:docMk/>
          <pc:sldMk cId="1583357416" sldId="261"/>
        </pc:sldMkLst>
      </pc:sldChg>
      <pc:sldChg chg="addSp delSp modSp mod modNotesTx">
        <pc:chgData name="Vysaul Nyirongo" userId="dc6561df-a042-4a3d-acb6-dd094d837a78" providerId="ADAL" clId="{5BB68F63-3C41-4BBE-B870-5B1F39E1C614}" dt="2025-03-30T03:30:18.509" v="912" actId="6549"/>
        <pc:sldMkLst>
          <pc:docMk/>
          <pc:sldMk cId="109215032" sldId="263"/>
        </pc:sldMkLst>
        <pc:spChg chg="add del mod">
          <ac:chgData name="Vysaul Nyirongo" userId="dc6561df-a042-4a3d-acb6-dd094d837a78" providerId="ADAL" clId="{5BB68F63-3C41-4BBE-B870-5B1F39E1C614}" dt="2025-03-29T05:28:33.395" v="729" actId="20577"/>
          <ac:spMkLst>
            <pc:docMk/>
            <pc:sldMk cId="109215032" sldId="263"/>
            <ac:spMk id="2" creationId="{2B2232D5-2290-427E-9EB0-381F757CC7D0}"/>
          </ac:spMkLst>
        </pc:spChg>
        <pc:graphicFrameChg chg="add mod modGraphic">
          <ac:chgData name="Vysaul Nyirongo" userId="dc6561df-a042-4a3d-acb6-dd094d837a78" providerId="ADAL" clId="{5BB68F63-3C41-4BBE-B870-5B1F39E1C614}" dt="2025-03-30T03:30:18.509" v="912" actId="6549"/>
          <ac:graphicFrameMkLst>
            <pc:docMk/>
            <pc:sldMk cId="109215032" sldId="263"/>
            <ac:graphicFrameMk id="21" creationId="{CD0F7F37-54EA-578D-077B-3F25D561A43D}"/>
          </ac:graphicFrameMkLst>
        </pc:graphicFrameChg>
      </pc:sldChg>
      <pc:sldChg chg="del">
        <pc:chgData name="Vysaul Nyirongo" userId="dc6561df-a042-4a3d-acb6-dd094d837a78" providerId="ADAL" clId="{5BB68F63-3C41-4BBE-B870-5B1F39E1C614}" dt="2025-03-30T03:37:25.328" v="934" actId="47"/>
        <pc:sldMkLst>
          <pc:docMk/>
          <pc:sldMk cId="3375365331" sldId="264"/>
        </pc:sldMkLst>
      </pc:sldChg>
      <pc:sldChg chg="del">
        <pc:chgData name="Vysaul Nyirongo" userId="dc6561df-a042-4a3d-acb6-dd094d837a78" providerId="ADAL" clId="{5BB68F63-3C41-4BBE-B870-5B1F39E1C614}" dt="2025-03-30T03:39:43.676" v="942" actId="47"/>
        <pc:sldMkLst>
          <pc:docMk/>
          <pc:sldMk cId="3567055063" sldId="266"/>
        </pc:sldMkLst>
      </pc:sldChg>
      <pc:sldChg chg="del">
        <pc:chgData name="Vysaul Nyirongo" userId="dc6561df-a042-4a3d-acb6-dd094d837a78" providerId="ADAL" clId="{5BB68F63-3C41-4BBE-B870-5B1F39E1C614}" dt="2025-03-30T03:37:44.128" v="936" actId="47"/>
        <pc:sldMkLst>
          <pc:docMk/>
          <pc:sldMk cId="49007479" sldId="268"/>
        </pc:sldMkLst>
      </pc:sldChg>
      <pc:sldChg chg="del">
        <pc:chgData name="Vysaul Nyirongo" userId="dc6561df-a042-4a3d-acb6-dd094d837a78" providerId="ADAL" clId="{5BB68F63-3C41-4BBE-B870-5B1F39E1C614}" dt="2025-03-30T03:38:01.156" v="937" actId="47"/>
        <pc:sldMkLst>
          <pc:docMk/>
          <pc:sldMk cId="1642615040" sldId="272"/>
        </pc:sldMkLst>
      </pc:sldChg>
      <pc:sldChg chg="del">
        <pc:chgData name="Vysaul Nyirongo" userId="dc6561df-a042-4a3d-acb6-dd094d837a78" providerId="ADAL" clId="{5BB68F63-3C41-4BBE-B870-5B1F39E1C614}" dt="2025-03-30T03:37:34.221" v="935" actId="47"/>
        <pc:sldMkLst>
          <pc:docMk/>
          <pc:sldMk cId="1650641626" sldId="273"/>
        </pc:sldMkLst>
      </pc:sldChg>
      <pc:sldChg chg="del">
        <pc:chgData name="Vysaul Nyirongo" userId="dc6561df-a042-4a3d-acb6-dd094d837a78" providerId="ADAL" clId="{5BB68F63-3C41-4BBE-B870-5B1F39E1C614}" dt="2025-03-30T03:38:57.112" v="938" actId="47"/>
        <pc:sldMkLst>
          <pc:docMk/>
          <pc:sldMk cId="1938074331" sldId="276"/>
        </pc:sldMkLst>
      </pc:sldChg>
      <pc:sldChg chg="del">
        <pc:chgData name="Vysaul Nyirongo" userId="dc6561df-a042-4a3d-acb6-dd094d837a78" providerId="ADAL" clId="{5BB68F63-3C41-4BBE-B870-5B1F39E1C614}" dt="2025-03-30T03:38:01.156" v="937" actId="47"/>
        <pc:sldMkLst>
          <pc:docMk/>
          <pc:sldMk cId="853415607" sldId="282"/>
        </pc:sldMkLst>
      </pc:sldChg>
      <pc:sldChg chg="del">
        <pc:chgData name="Vysaul Nyirongo" userId="dc6561df-a042-4a3d-acb6-dd094d837a78" providerId="ADAL" clId="{5BB68F63-3C41-4BBE-B870-5B1F39E1C614}" dt="2025-03-30T03:39:43.676" v="942" actId="47"/>
        <pc:sldMkLst>
          <pc:docMk/>
          <pc:sldMk cId="931470177" sldId="283"/>
        </pc:sldMkLst>
      </pc:sldChg>
      <pc:sldChg chg="del">
        <pc:chgData name="Vysaul Nyirongo" userId="dc6561df-a042-4a3d-acb6-dd094d837a78" providerId="ADAL" clId="{5BB68F63-3C41-4BBE-B870-5B1F39E1C614}" dt="2025-03-30T03:38:57.112" v="938" actId="47"/>
        <pc:sldMkLst>
          <pc:docMk/>
          <pc:sldMk cId="1535196992" sldId="289"/>
        </pc:sldMkLst>
      </pc:sldChg>
      <pc:sldChg chg="del">
        <pc:chgData name="Vysaul Nyirongo" userId="dc6561df-a042-4a3d-acb6-dd094d837a78" providerId="ADAL" clId="{5BB68F63-3C41-4BBE-B870-5B1F39E1C614}" dt="2025-03-30T03:39:06.190" v="939" actId="47"/>
        <pc:sldMkLst>
          <pc:docMk/>
          <pc:sldMk cId="572330961" sldId="291"/>
        </pc:sldMkLst>
      </pc:sldChg>
      <pc:sldChg chg="del">
        <pc:chgData name="Vysaul Nyirongo" userId="dc6561df-a042-4a3d-acb6-dd094d837a78" providerId="ADAL" clId="{5BB68F63-3C41-4BBE-B870-5B1F39E1C614}" dt="2025-03-30T03:39:19.945" v="940" actId="47"/>
        <pc:sldMkLst>
          <pc:docMk/>
          <pc:sldMk cId="2315311624" sldId="294"/>
        </pc:sldMkLst>
      </pc:sldChg>
      <pc:sldChg chg="del">
        <pc:chgData name="Vysaul Nyirongo" userId="dc6561df-a042-4a3d-acb6-dd094d837a78" providerId="ADAL" clId="{5BB68F63-3C41-4BBE-B870-5B1F39E1C614}" dt="2025-03-30T03:40:07.833" v="943" actId="47"/>
        <pc:sldMkLst>
          <pc:docMk/>
          <pc:sldMk cId="2457820035" sldId="295"/>
        </pc:sldMkLst>
      </pc:sldChg>
      <pc:sldChg chg="del">
        <pc:chgData name="Vysaul Nyirongo" userId="dc6561df-a042-4a3d-acb6-dd094d837a78" providerId="ADAL" clId="{5BB68F63-3C41-4BBE-B870-5B1F39E1C614}" dt="2025-03-30T03:40:15.213" v="944" actId="47"/>
        <pc:sldMkLst>
          <pc:docMk/>
          <pc:sldMk cId="1937502493" sldId="296"/>
        </pc:sldMkLst>
      </pc:sldChg>
      <pc:sldChg chg="del">
        <pc:chgData name="Vysaul Nyirongo" userId="dc6561df-a042-4a3d-acb6-dd094d837a78" providerId="ADAL" clId="{5BB68F63-3C41-4BBE-B870-5B1F39E1C614}" dt="2025-03-30T03:40:18.576" v="945" actId="47"/>
        <pc:sldMkLst>
          <pc:docMk/>
          <pc:sldMk cId="1082485324" sldId="303"/>
        </pc:sldMkLst>
      </pc:sldChg>
      <pc:sldChg chg="del">
        <pc:chgData name="Vysaul Nyirongo" userId="dc6561df-a042-4a3d-acb6-dd094d837a78" providerId="ADAL" clId="{5BB68F63-3C41-4BBE-B870-5B1F39E1C614}" dt="2025-03-30T03:37:34.221" v="935" actId="47"/>
        <pc:sldMkLst>
          <pc:docMk/>
          <pc:sldMk cId="2945161188" sldId="304"/>
        </pc:sldMkLst>
      </pc:sldChg>
      <pc:sldChg chg="del">
        <pc:chgData name="Vysaul Nyirongo" userId="dc6561df-a042-4a3d-acb6-dd094d837a78" providerId="ADAL" clId="{5BB68F63-3C41-4BBE-B870-5B1F39E1C614}" dt="2025-03-30T03:39:43.676" v="942" actId="47"/>
        <pc:sldMkLst>
          <pc:docMk/>
          <pc:sldMk cId="66274498" sldId="305"/>
        </pc:sldMkLst>
      </pc:sldChg>
      <pc:sldChg chg="del">
        <pc:chgData name="Vysaul Nyirongo" userId="dc6561df-a042-4a3d-acb6-dd094d837a78" providerId="ADAL" clId="{5BB68F63-3C41-4BBE-B870-5B1F39E1C614}" dt="2025-03-30T03:39:19.945" v="940" actId="47"/>
        <pc:sldMkLst>
          <pc:docMk/>
          <pc:sldMk cId="4204358940" sldId="308"/>
        </pc:sldMkLst>
      </pc:sldChg>
      <pc:sldChg chg="del">
        <pc:chgData name="Vysaul Nyirongo" userId="dc6561df-a042-4a3d-acb6-dd094d837a78" providerId="ADAL" clId="{5BB68F63-3C41-4BBE-B870-5B1F39E1C614}" dt="2025-03-30T03:39:19.945" v="940" actId="47"/>
        <pc:sldMkLst>
          <pc:docMk/>
          <pc:sldMk cId="1082494201" sldId="310"/>
        </pc:sldMkLst>
      </pc:sldChg>
      <pc:sldChg chg="del">
        <pc:chgData name="Vysaul Nyirongo" userId="dc6561df-a042-4a3d-acb6-dd094d837a78" providerId="ADAL" clId="{5BB68F63-3C41-4BBE-B870-5B1F39E1C614}" dt="2025-03-30T03:37:44.128" v="936" actId="47"/>
        <pc:sldMkLst>
          <pc:docMk/>
          <pc:sldMk cId="3778905075" sldId="311"/>
        </pc:sldMkLst>
      </pc:sldChg>
      <pc:sldChg chg="del">
        <pc:chgData name="Vysaul Nyirongo" userId="dc6561df-a042-4a3d-acb6-dd094d837a78" providerId="ADAL" clId="{5BB68F63-3C41-4BBE-B870-5B1F39E1C614}" dt="2025-03-30T03:40:15.213" v="944" actId="47"/>
        <pc:sldMkLst>
          <pc:docMk/>
          <pc:sldMk cId="3033131153" sldId="316"/>
        </pc:sldMkLst>
      </pc:sldChg>
      <pc:sldChg chg="del">
        <pc:chgData name="Vysaul Nyirongo" userId="dc6561df-a042-4a3d-acb6-dd094d837a78" providerId="ADAL" clId="{5BB68F63-3C41-4BBE-B870-5B1F39E1C614}" dt="2025-03-30T03:39:32.844" v="941" actId="47"/>
        <pc:sldMkLst>
          <pc:docMk/>
          <pc:sldMk cId="1657948107" sldId="317"/>
        </pc:sldMkLst>
      </pc:sldChg>
      <pc:sldChg chg="del">
        <pc:chgData name="Vysaul Nyirongo" userId="dc6561df-a042-4a3d-acb6-dd094d837a78" providerId="ADAL" clId="{5BB68F63-3C41-4BBE-B870-5B1F39E1C614}" dt="2025-03-30T03:37:25.328" v="934" actId="47"/>
        <pc:sldMkLst>
          <pc:docMk/>
          <pc:sldMk cId="1458527454" sldId="325"/>
        </pc:sldMkLst>
      </pc:sldChg>
      <pc:sldChg chg="del">
        <pc:chgData name="Vysaul Nyirongo" userId="dc6561df-a042-4a3d-acb6-dd094d837a78" providerId="ADAL" clId="{5BB68F63-3C41-4BBE-B870-5B1F39E1C614}" dt="2025-03-30T03:37:25.328" v="934" actId="47"/>
        <pc:sldMkLst>
          <pc:docMk/>
          <pc:sldMk cId="2151297239" sldId="326"/>
        </pc:sldMkLst>
      </pc:sldChg>
      <pc:sldChg chg="del">
        <pc:chgData name="Vysaul Nyirongo" userId="dc6561df-a042-4a3d-acb6-dd094d837a78" providerId="ADAL" clId="{5BB68F63-3C41-4BBE-B870-5B1F39E1C614}" dt="2025-03-30T03:39:32.844" v="941" actId="47"/>
        <pc:sldMkLst>
          <pc:docMk/>
          <pc:sldMk cId="1688288509" sldId="327"/>
        </pc:sldMkLst>
      </pc:sldChg>
      <pc:sldChg chg="del">
        <pc:chgData name="Vysaul Nyirongo" userId="dc6561df-a042-4a3d-acb6-dd094d837a78" providerId="ADAL" clId="{5BB68F63-3C41-4BBE-B870-5B1F39E1C614}" dt="2025-03-30T03:40:25.636" v="946" actId="47"/>
        <pc:sldMkLst>
          <pc:docMk/>
          <pc:sldMk cId="2593289994" sldId="328"/>
        </pc:sldMkLst>
      </pc:sldChg>
      <pc:sldChg chg="del">
        <pc:chgData name="Vysaul Nyirongo" userId="dc6561df-a042-4a3d-acb6-dd094d837a78" providerId="ADAL" clId="{5BB68F63-3C41-4BBE-B870-5B1F39E1C614}" dt="2025-03-30T03:40:07.833" v="943" actId="47"/>
        <pc:sldMkLst>
          <pc:docMk/>
          <pc:sldMk cId="706089930" sldId="329"/>
        </pc:sldMkLst>
      </pc:sldChg>
      <pc:sldChg chg="addSp delSp modSp add mod">
        <pc:chgData name="Vysaul Nyirongo" userId="dc6561df-a042-4a3d-acb6-dd094d837a78" providerId="ADAL" clId="{5BB68F63-3C41-4BBE-B870-5B1F39E1C614}" dt="2025-03-29T04:11:37.373" v="418" actId="1076"/>
        <pc:sldMkLst>
          <pc:docMk/>
          <pc:sldMk cId="3381091379" sldId="330"/>
        </pc:sldMkLst>
        <pc:spChg chg="mod">
          <ac:chgData name="Vysaul Nyirongo" userId="dc6561df-a042-4a3d-acb6-dd094d837a78" providerId="ADAL" clId="{5BB68F63-3C41-4BBE-B870-5B1F39E1C614}" dt="2025-03-29T03:26:09.192" v="149" actId="20577"/>
          <ac:spMkLst>
            <pc:docMk/>
            <pc:sldMk cId="3381091379" sldId="330"/>
            <ac:spMk id="2" creationId="{02D60BB9-F15C-3680-5A84-345BAC7325EF}"/>
          </ac:spMkLst>
        </pc:spChg>
        <pc:graphicFrameChg chg="mod modGraphic">
          <ac:chgData name="Vysaul Nyirongo" userId="dc6561df-a042-4a3d-acb6-dd094d837a78" providerId="ADAL" clId="{5BB68F63-3C41-4BBE-B870-5B1F39E1C614}" dt="2025-03-29T04:08:52.935" v="406" actId="1076"/>
          <ac:graphicFrameMkLst>
            <pc:docMk/>
            <pc:sldMk cId="3381091379" sldId="330"/>
            <ac:graphicFrameMk id="21" creationId="{53E80A34-E53A-B527-7621-8F5A03D307C9}"/>
          </ac:graphicFrameMkLst>
        </pc:graphicFrameChg>
        <pc:picChg chg="add mod">
          <ac:chgData name="Vysaul Nyirongo" userId="dc6561df-a042-4a3d-acb6-dd094d837a78" providerId="ADAL" clId="{5BB68F63-3C41-4BBE-B870-5B1F39E1C614}" dt="2025-03-29T04:11:37.373" v="418" actId="1076"/>
          <ac:picMkLst>
            <pc:docMk/>
            <pc:sldMk cId="3381091379" sldId="330"/>
            <ac:picMk id="4" creationId="{9E41ACD9-4394-0EB2-08FF-22DC50EA2A9B}"/>
          </ac:picMkLst>
        </pc:picChg>
        <pc:picChg chg="add mod">
          <ac:chgData name="Vysaul Nyirongo" userId="dc6561df-a042-4a3d-acb6-dd094d837a78" providerId="ADAL" clId="{5BB68F63-3C41-4BBE-B870-5B1F39E1C614}" dt="2025-03-29T04:11:03.547" v="417" actId="1076"/>
          <ac:picMkLst>
            <pc:docMk/>
            <pc:sldMk cId="3381091379" sldId="330"/>
            <ac:picMk id="8" creationId="{6D92EA2E-7E2F-21B9-C9D9-28978CDE4EF6}"/>
          </ac:picMkLst>
        </pc:picChg>
      </pc:sldChg>
      <pc:sldChg chg="addSp delSp modSp add mod ord">
        <pc:chgData name="Vysaul Nyirongo" userId="dc6561df-a042-4a3d-acb6-dd094d837a78" providerId="ADAL" clId="{5BB68F63-3C41-4BBE-B870-5B1F39E1C614}" dt="2025-03-29T05:23:18.248" v="704" actId="1076"/>
        <pc:sldMkLst>
          <pc:docMk/>
          <pc:sldMk cId="1347630661" sldId="331"/>
        </pc:sldMkLst>
        <pc:spChg chg="mod">
          <ac:chgData name="Vysaul Nyirongo" userId="dc6561df-a042-4a3d-acb6-dd094d837a78" providerId="ADAL" clId="{5BB68F63-3C41-4BBE-B870-5B1F39E1C614}" dt="2025-03-29T03:54:29.142" v="236" actId="20577"/>
          <ac:spMkLst>
            <pc:docMk/>
            <pc:sldMk cId="1347630661" sldId="331"/>
            <ac:spMk id="2" creationId="{13F5FDBF-7F5B-250B-1B83-80D6B566C335}"/>
          </ac:spMkLst>
        </pc:spChg>
        <pc:graphicFrameChg chg="add mod modGraphic">
          <ac:chgData name="Vysaul Nyirongo" userId="dc6561df-a042-4a3d-acb6-dd094d837a78" providerId="ADAL" clId="{5BB68F63-3C41-4BBE-B870-5B1F39E1C614}" dt="2025-03-29T05:22:52.500" v="702" actId="20577"/>
          <ac:graphicFrameMkLst>
            <pc:docMk/>
            <pc:sldMk cId="1347630661" sldId="331"/>
            <ac:graphicFrameMk id="3" creationId="{30280A6A-B918-F293-AA54-B860127B78B9}"/>
          </ac:graphicFrameMkLst>
        </pc:graphicFrameChg>
        <pc:graphicFrameChg chg="mod modGraphic">
          <ac:chgData name="Vysaul Nyirongo" userId="dc6561df-a042-4a3d-acb6-dd094d837a78" providerId="ADAL" clId="{5BB68F63-3C41-4BBE-B870-5B1F39E1C614}" dt="2025-03-29T05:23:14.437" v="703" actId="14100"/>
          <ac:graphicFrameMkLst>
            <pc:docMk/>
            <pc:sldMk cId="1347630661" sldId="331"/>
            <ac:graphicFrameMk id="21" creationId="{1BBCC6F6-10A0-BA81-DC73-D634D9BF5A09}"/>
          </ac:graphicFrameMkLst>
        </pc:graphicFrameChg>
        <pc:picChg chg="add mod">
          <ac:chgData name="Vysaul Nyirongo" userId="dc6561df-a042-4a3d-acb6-dd094d837a78" providerId="ADAL" clId="{5BB68F63-3C41-4BBE-B870-5B1F39E1C614}" dt="2025-03-29T05:10:40.811" v="695" actId="1076"/>
          <ac:picMkLst>
            <pc:docMk/>
            <pc:sldMk cId="1347630661" sldId="331"/>
            <ac:picMk id="6" creationId="{C23233C8-FFC9-E6CB-C476-0214E24A3822}"/>
          </ac:picMkLst>
        </pc:picChg>
        <pc:picChg chg="add mod">
          <ac:chgData name="Vysaul Nyirongo" userId="dc6561df-a042-4a3d-acb6-dd094d837a78" providerId="ADAL" clId="{5BB68F63-3C41-4BBE-B870-5B1F39E1C614}" dt="2025-03-29T05:23:18.248" v="704" actId="1076"/>
          <ac:picMkLst>
            <pc:docMk/>
            <pc:sldMk cId="1347630661" sldId="331"/>
            <ac:picMk id="8" creationId="{B8BD5D3F-F4EA-68C1-F7A2-C109E204B160}"/>
          </ac:picMkLst>
        </pc:picChg>
      </pc:sldChg>
      <pc:sldChg chg="addSp delSp modSp add mod">
        <pc:chgData name="Vysaul Nyirongo" userId="dc6561df-a042-4a3d-acb6-dd094d837a78" providerId="ADAL" clId="{5BB68F63-3C41-4BBE-B870-5B1F39E1C614}" dt="2025-03-29T04:53:14.721" v="531" actId="14100"/>
        <pc:sldMkLst>
          <pc:docMk/>
          <pc:sldMk cId="1328086071" sldId="332"/>
        </pc:sldMkLst>
        <pc:spChg chg="mod">
          <ac:chgData name="Vysaul Nyirongo" userId="dc6561df-a042-4a3d-acb6-dd094d837a78" providerId="ADAL" clId="{5BB68F63-3C41-4BBE-B870-5B1F39E1C614}" dt="2025-03-29T04:16:28.881" v="470" actId="20577"/>
          <ac:spMkLst>
            <pc:docMk/>
            <pc:sldMk cId="1328086071" sldId="332"/>
            <ac:spMk id="2" creationId="{73D7493D-9704-74EA-D39F-550B20B3BF94}"/>
          </ac:spMkLst>
        </pc:spChg>
        <pc:picChg chg="add mod modCrop">
          <ac:chgData name="Vysaul Nyirongo" userId="dc6561df-a042-4a3d-acb6-dd094d837a78" providerId="ADAL" clId="{5BB68F63-3C41-4BBE-B870-5B1F39E1C614}" dt="2025-03-29T04:53:14.721" v="531" actId="14100"/>
          <ac:picMkLst>
            <pc:docMk/>
            <pc:sldMk cId="1328086071" sldId="332"/>
            <ac:picMk id="3" creationId="{44BE95DC-5125-E5C9-77DB-F4CE5AB29644}"/>
          </ac:picMkLst>
        </pc:picChg>
      </pc:sldChg>
      <pc:sldChg chg="addSp modSp add mod modAnim modNotes">
        <pc:chgData name="Vysaul Nyirongo" userId="dc6561df-a042-4a3d-acb6-dd094d837a78" providerId="ADAL" clId="{5BB68F63-3C41-4BBE-B870-5B1F39E1C614}" dt="2025-03-30T03:45:40.171" v="997"/>
        <pc:sldMkLst>
          <pc:docMk/>
          <pc:sldMk cId="51644469" sldId="333"/>
        </pc:sldMkLst>
        <pc:spChg chg="add mod">
          <ac:chgData name="Vysaul Nyirongo" userId="dc6561df-a042-4a3d-acb6-dd094d837a78" providerId="ADAL" clId="{5BB68F63-3C41-4BBE-B870-5B1F39E1C614}" dt="2025-03-30T03:44:50.604" v="993" actId="1076"/>
          <ac:spMkLst>
            <pc:docMk/>
            <pc:sldMk cId="51644469" sldId="333"/>
            <ac:spMk id="3" creationId="{9DE0D8ED-47C1-7010-B08F-86143228C49E}"/>
          </ac:spMkLst>
        </pc:spChg>
        <pc:spChg chg="add mod">
          <ac:chgData name="Vysaul Nyirongo" userId="dc6561df-a042-4a3d-acb6-dd094d837a78" providerId="ADAL" clId="{5BB68F63-3C41-4BBE-B870-5B1F39E1C614}" dt="2025-03-30T03:45:00.726" v="995" actId="1076"/>
          <ac:spMkLst>
            <pc:docMk/>
            <pc:sldMk cId="51644469" sldId="333"/>
            <ac:spMk id="4" creationId="{58871EA9-111F-977D-0BA4-D5E46FFA4B44}"/>
          </ac:spMkLst>
        </pc:spChg>
        <pc:graphicFrameChg chg="mod modGraphic">
          <ac:chgData name="Vysaul Nyirongo" userId="dc6561df-a042-4a3d-acb6-dd094d837a78" providerId="ADAL" clId="{5BB68F63-3C41-4BBE-B870-5B1F39E1C614}" dt="2025-03-30T03:42:20.250" v="978" actId="20577"/>
          <ac:graphicFrameMkLst>
            <pc:docMk/>
            <pc:sldMk cId="51644469" sldId="333"/>
            <ac:graphicFrameMk id="21" creationId="{DB775A4C-3903-9C45-4E67-9039F8F59922}"/>
          </ac:graphicFrameMkLst>
        </pc:graphicFrameChg>
      </pc:sldChg>
      <pc:sldChg chg="modSp add mod">
        <pc:chgData name="Vysaul Nyirongo" userId="dc6561df-a042-4a3d-acb6-dd094d837a78" providerId="ADAL" clId="{5BB68F63-3C41-4BBE-B870-5B1F39E1C614}" dt="2025-03-30T22:15:03.550" v="1374" actId="6549"/>
        <pc:sldMkLst>
          <pc:docMk/>
          <pc:sldMk cId="1984050452" sldId="334"/>
        </pc:sldMkLst>
        <pc:spChg chg="mod">
          <ac:chgData name="Vysaul Nyirongo" userId="dc6561df-a042-4a3d-acb6-dd094d837a78" providerId="ADAL" clId="{5BB68F63-3C41-4BBE-B870-5B1F39E1C614}" dt="2025-03-30T22:11:17.330" v="1346" actId="1076"/>
          <ac:spMkLst>
            <pc:docMk/>
            <pc:sldMk cId="1984050452" sldId="334"/>
            <ac:spMk id="2" creationId="{964236E4-C263-9F2E-A725-E941E1DB92BE}"/>
          </ac:spMkLst>
        </pc:spChg>
        <pc:graphicFrameChg chg="mod modGraphic">
          <ac:chgData name="Vysaul Nyirongo" userId="dc6561df-a042-4a3d-acb6-dd094d837a78" providerId="ADAL" clId="{5BB68F63-3C41-4BBE-B870-5B1F39E1C614}" dt="2025-03-30T22:15:03.550" v="1374" actId="6549"/>
          <ac:graphicFrameMkLst>
            <pc:docMk/>
            <pc:sldMk cId="1984050452" sldId="334"/>
            <ac:graphicFrameMk id="21" creationId="{00F2AEB6-69A9-908C-4C9D-92AA1E85DC85}"/>
          </ac:graphicFrameMkLst>
        </pc:graphicFrameChg>
      </pc:sldChg>
      <pc:sldChg chg="addSp delSp modSp add mod ord">
        <pc:chgData name="Vysaul Nyirongo" userId="dc6561df-a042-4a3d-acb6-dd094d837a78" providerId="ADAL" clId="{5BB68F63-3C41-4BBE-B870-5B1F39E1C614}" dt="2025-03-30T22:17:39.910" v="1377"/>
        <pc:sldMkLst>
          <pc:docMk/>
          <pc:sldMk cId="1945909832" sldId="335"/>
        </pc:sldMkLst>
        <pc:spChg chg="mod">
          <ac:chgData name="Vysaul Nyirongo" userId="dc6561df-a042-4a3d-acb6-dd094d837a78" providerId="ADAL" clId="{5BB68F63-3C41-4BBE-B870-5B1F39E1C614}" dt="2025-03-30T04:41:37.184" v="1156" actId="1076"/>
          <ac:spMkLst>
            <pc:docMk/>
            <pc:sldMk cId="1945909832" sldId="335"/>
            <ac:spMk id="2" creationId="{252CFF91-F807-021A-58CB-24548DA12DEB}"/>
          </ac:spMkLst>
        </pc:spChg>
        <pc:spChg chg="add mod ord">
          <ac:chgData name="Vysaul Nyirongo" userId="dc6561df-a042-4a3d-acb6-dd094d837a78" providerId="ADAL" clId="{5BB68F63-3C41-4BBE-B870-5B1F39E1C614}" dt="2025-03-30T04:56:28.760" v="1174" actId="167"/>
          <ac:spMkLst>
            <pc:docMk/>
            <pc:sldMk cId="1945909832" sldId="335"/>
            <ac:spMk id="3" creationId="{9DF0C823-7290-1375-70DB-805961F833D8}"/>
          </ac:spMkLst>
        </pc:spChg>
        <pc:spChg chg="add mod">
          <ac:chgData name="Vysaul Nyirongo" userId="dc6561df-a042-4a3d-acb6-dd094d837a78" providerId="ADAL" clId="{5BB68F63-3C41-4BBE-B870-5B1F39E1C614}" dt="2025-03-30T05:01:51.094" v="1200" actId="1076"/>
          <ac:spMkLst>
            <pc:docMk/>
            <pc:sldMk cId="1945909832" sldId="335"/>
            <ac:spMk id="4" creationId="{9ABCEA57-7DFB-FC85-0E6B-3981330D4D39}"/>
          </ac:spMkLst>
        </pc:spChg>
        <pc:spChg chg="add mod">
          <ac:chgData name="Vysaul Nyirongo" userId="dc6561df-a042-4a3d-acb6-dd094d837a78" providerId="ADAL" clId="{5BB68F63-3C41-4BBE-B870-5B1F39E1C614}" dt="2025-03-30T04:39:18.603" v="1143" actId="1076"/>
          <ac:spMkLst>
            <pc:docMk/>
            <pc:sldMk cId="1945909832" sldId="335"/>
            <ac:spMk id="6" creationId="{1D209922-927A-8C27-1AE3-6CAEE9E60BA3}"/>
          </ac:spMkLst>
        </pc:spChg>
        <pc:spChg chg="add mod ord">
          <ac:chgData name="Vysaul Nyirongo" userId="dc6561df-a042-4a3d-acb6-dd094d837a78" providerId="ADAL" clId="{5BB68F63-3C41-4BBE-B870-5B1F39E1C614}" dt="2025-03-30T04:56:48.651" v="1180" actId="167"/>
          <ac:spMkLst>
            <pc:docMk/>
            <pc:sldMk cId="1945909832" sldId="335"/>
            <ac:spMk id="8" creationId="{6F6C8475-C55D-13A6-305D-9C6A2CD6AC47}"/>
          </ac:spMkLst>
        </pc:spChg>
        <pc:spChg chg="add mod">
          <ac:chgData name="Vysaul Nyirongo" userId="dc6561df-a042-4a3d-acb6-dd094d837a78" providerId="ADAL" clId="{5BB68F63-3C41-4BBE-B870-5B1F39E1C614}" dt="2025-03-30T05:05:57.957" v="1277" actId="20577"/>
          <ac:spMkLst>
            <pc:docMk/>
            <pc:sldMk cId="1945909832" sldId="335"/>
            <ac:spMk id="9" creationId="{53A53FE8-B298-4C48-C36F-B5B0E06F8445}"/>
          </ac:spMkLst>
        </pc:spChg>
        <pc:graphicFrameChg chg="add mod ord modGraphic">
          <ac:chgData name="Vysaul Nyirongo" userId="dc6561df-a042-4a3d-acb6-dd094d837a78" providerId="ADAL" clId="{5BB68F63-3C41-4BBE-B870-5B1F39E1C614}" dt="2025-03-30T05:02:26.156" v="1206"/>
          <ac:graphicFrameMkLst>
            <pc:docMk/>
            <pc:sldMk cId="1945909832" sldId="335"/>
            <ac:graphicFrameMk id="5" creationId="{CC1AA5A1-7FCA-4615-055B-1F22EE6500CD}"/>
          </ac:graphicFrameMkLst>
        </pc:graphicFrameChg>
      </pc:sldChg>
      <pc:sldChg chg="addSp delSp modSp add del mod">
        <pc:chgData name="Vysaul Nyirongo" userId="dc6561df-a042-4a3d-acb6-dd094d837a78" providerId="ADAL" clId="{5BB68F63-3C41-4BBE-B870-5B1F39E1C614}" dt="2025-03-30T23:13:15.792" v="1755" actId="47"/>
        <pc:sldMkLst>
          <pc:docMk/>
          <pc:sldMk cId="2402597959" sldId="336"/>
        </pc:sldMkLst>
      </pc:sldChg>
      <pc:sldChg chg="addSp modSp add mod">
        <pc:chgData name="Vysaul Nyirongo" userId="dc6561df-a042-4a3d-acb6-dd094d837a78" providerId="ADAL" clId="{5BB68F63-3C41-4BBE-B870-5B1F39E1C614}" dt="2025-03-30T22:55:39.271" v="1416" actId="6549"/>
        <pc:sldMkLst>
          <pc:docMk/>
          <pc:sldMk cId="1854716994" sldId="337"/>
        </pc:sldMkLst>
        <pc:spChg chg="add mod">
          <ac:chgData name="Vysaul Nyirongo" userId="dc6561df-a042-4a3d-acb6-dd094d837a78" providerId="ADAL" clId="{5BB68F63-3C41-4BBE-B870-5B1F39E1C614}" dt="2025-03-30T22:23:31.556" v="1413" actId="115"/>
          <ac:spMkLst>
            <pc:docMk/>
            <pc:sldMk cId="1854716994" sldId="337"/>
            <ac:spMk id="5" creationId="{D2A2F693-E8AB-9896-48E0-F4A44E29C17A}"/>
          </ac:spMkLst>
        </pc:spChg>
        <pc:graphicFrameChg chg="mod modGraphic">
          <ac:chgData name="Vysaul Nyirongo" userId="dc6561df-a042-4a3d-acb6-dd094d837a78" providerId="ADAL" clId="{5BB68F63-3C41-4BBE-B870-5B1F39E1C614}" dt="2025-03-30T22:55:39.271" v="1416" actId="6549"/>
          <ac:graphicFrameMkLst>
            <pc:docMk/>
            <pc:sldMk cId="1854716994" sldId="337"/>
            <ac:graphicFrameMk id="21" creationId="{F4F8DAF4-B72E-7227-DA64-170FC748C1F4}"/>
          </ac:graphicFrameMkLst>
        </pc:graphicFrameChg>
        <pc:picChg chg="add mod">
          <ac:chgData name="Vysaul Nyirongo" userId="dc6561df-a042-4a3d-acb6-dd094d837a78" providerId="ADAL" clId="{5BB68F63-3C41-4BBE-B870-5B1F39E1C614}" dt="2025-03-30T22:23:20.550" v="1412" actId="1076"/>
          <ac:picMkLst>
            <pc:docMk/>
            <pc:sldMk cId="1854716994" sldId="337"/>
            <ac:picMk id="3" creationId="{2B6B9700-EFC4-1CC3-C6A6-3E229E8926D6}"/>
          </ac:picMkLst>
        </pc:picChg>
      </pc:sldChg>
      <pc:sldChg chg="modSp add mod">
        <pc:chgData name="Vysaul Nyirongo" userId="dc6561df-a042-4a3d-acb6-dd094d837a78" providerId="ADAL" clId="{5BB68F63-3C41-4BBE-B870-5B1F39E1C614}" dt="2025-04-01T19:58:21.199" v="2490" actId="1076"/>
        <pc:sldMkLst>
          <pc:docMk/>
          <pc:sldMk cId="2460741601" sldId="338"/>
        </pc:sldMkLst>
        <pc:spChg chg="mod">
          <ac:chgData name="Vysaul Nyirongo" userId="dc6561df-a042-4a3d-acb6-dd094d837a78" providerId="ADAL" clId="{5BB68F63-3C41-4BBE-B870-5B1F39E1C614}" dt="2025-04-01T19:58:21.199" v="2490" actId="1076"/>
          <ac:spMkLst>
            <pc:docMk/>
            <pc:sldMk cId="2460741601" sldId="338"/>
            <ac:spMk id="2" creationId="{5A507C24-F24F-A70E-6867-9652700E823E}"/>
          </ac:spMkLst>
        </pc:spChg>
        <pc:graphicFrameChg chg="mod modGraphic">
          <ac:chgData name="Vysaul Nyirongo" userId="dc6561df-a042-4a3d-acb6-dd094d837a78" providerId="ADAL" clId="{5BB68F63-3C41-4BBE-B870-5B1F39E1C614}" dt="2025-04-01T19:58:21.199" v="2490" actId="1076"/>
          <ac:graphicFrameMkLst>
            <pc:docMk/>
            <pc:sldMk cId="2460741601" sldId="338"/>
            <ac:graphicFrameMk id="21" creationId="{F10952B7-D1CE-EAD7-0462-3329E5CE946E}"/>
          </ac:graphicFrameMkLst>
        </pc:graphicFrameChg>
      </pc:sldChg>
      <pc:sldChg chg="modSp add mod">
        <pc:chgData name="Vysaul Nyirongo" userId="dc6561df-a042-4a3d-acb6-dd094d837a78" providerId="ADAL" clId="{5BB68F63-3C41-4BBE-B870-5B1F39E1C614}" dt="2025-03-31T02:22:15.620" v="2275" actId="1076"/>
        <pc:sldMkLst>
          <pc:docMk/>
          <pc:sldMk cId="1249785990" sldId="339"/>
        </pc:sldMkLst>
        <pc:spChg chg="mod">
          <ac:chgData name="Vysaul Nyirongo" userId="dc6561df-a042-4a3d-acb6-dd094d837a78" providerId="ADAL" clId="{5BB68F63-3C41-4BBE-B870-5B1F39E1C614}" dt="2025-03-31T02:22:15.620" v="2275" actId="1076"/>
          <ac:spMkLst>
            <pc:docMk/>
            <pc:sldMk cId="1249785990" sldId="339"/>
            <ac:spMk id="2" creationId="{79D085D3-E9FD-797E-24CC-C78D066B3059}"/>
          </ac:spMkLst>
        </pc:spChg>
        <pc:graphicFrameChg chg="mod modGraphic">
          <ac:chgData name="Vysaul Nyirongo" userId="dc6561df-a042-4a3d-acb6-dd094d837a78" providerId="ADAL" clId="{5BB68F63-3C41-4BBE-B870-5B1F39E1C614}" dt="2025-03-31T02:22:15.620" v="2275" actId="1076"/>
          <ac:graphicFrameMkLst>
            <pc:docMk/>
            <pc:sldMk cId="1249785990" sldId="339"/>
            <ac:graphicFrameMk id="21" creationId="{A354DBCC-BBD7-2E7C-9132-0278B76A3A31}"/>
          </ac:graphicFrameMkLst>
        </pc:graphicFrameChg>
      </pc:sldChg>
      <pc:sldChg chg="addSp delSp modSp add mod">
        <pc:chgData name="Vysaul Nyirongo" userId="dc6561df-a042-4a3d-acb6-dd094d837a78" providerId="ADAL" clId="{5BB68F63-3C41-4BBE-B870-5B1F39E1C614}" dt="2025-03-31T02:38:08.263" v="2344" actId="207"/>
        <pc:sldMkLst>
          <pc:docMk/>
          <pc:sldMk cId="840058083" sldId="340"/>
        </pc:sldMkLst>
        <pc:spChg chg="mod">
          <ac:chgData name="Vysaul Nyirongo" userId="dc6561df-a042-4a3d-acb6-dd094d837a78" providerId="ADAL" clId="{5BB68F63-3C41-4BBE-B870-5B1F39E1C614}" dt="2025-03-31T00:34:35.039" v="2123" actId="1076"/>
          <ac:spMkLst>
            <pc:docMk/>
            <pc:sldMk cId="840058083" sldId="340"/>
            <ac:spMk id="2" creationId="{19048700-7689-A46A-3EE1-E7056D8B0D25}"/>
          </ac:spMkLst>
        </pc:spChg>
        <pc:graphicFrameChg chg="mod modGraphic">
          <ac:chgData name="Vysaul Nyirongo" userId="dc6561df-a042-4a3d-acb6-dd094d837a78" providerId="ADAL" clId="{5BB68F63-3C41-4BBE-B870-5B1F39E1C614}" dt="2025-03-31T02:38:08.263" v="2344" actId="207"/>
          <ac:graphicFrameMkLst>
            <pc:docMk/>
            <pc:sldMk cId="840058083" sldId="340"/>
            <ac:graphicFrameMk id="21" creationId="{F4BA6D85-F5EA-17DA-AE6F-47A1B85F030D}"/>
          </ac:graphicFrameMkLst>
        </pc:graphicFrameChg>
        <pc:picChg chg="add del mod">
          <ac:chgData name="Vysaul Nyirongo" userId="dc6561df-a042-4a3d-acb6-dd094d837a78" providerId="ADAL" clId="{5BB68F63-3C41-4BBE-B870-5B1F39E1C614}" dt="2025-03-31T00:33:51.984" v="2114" actId="478"/>
          <ac:picMkLst>
            <pc:docMk/>
            <pc:sldMk cId="840058083" sldId="340"/>
            <ac:picMk id="3" creationId="{CEC4270C-9BFB-954C-FD5C-9E2A2AD8DE39}"/>
          </ac:picMkLst>
        </pc:picChg>
        <pc:picChg chg="add mod">
          <ac:chgData name="Vysaul Nyirongo" userId="dc6561df-a042-4a3d-acb6-dd094d837a78" providerId="ADAL" clId="{5BB68F63-3C41-4BBE-B870-5B1F39E1C614}" dt="2025-03-31T00:34:42.930" v="2125" actId="14100"/>
          <ac:picMkLst>
            <pc:docMk/>
            <pc:sldMk cId="840058083" sldId="340"/>
            <ac:picMk id="5" creationId="{8F81E785-B223-D5D9-459D-C13A54EE6871}"/>
          </ac:picMkLst>
        </pc:picChg>
      </pc:sldChg>
      <pc:sldChg chg="addSp delSp modSp add mod">
        <pc:chgData name="Vysaul Nyirongo" userId="dc6561df-a042-4a3d-acb6-dd094d837a78" providerId="ADAL" clId="{5BB68F63-3C41-4BBE-B870-5B1F39E1C614}" dt="2025-03-31T00:49:39.340" v="2274" actId="20577"/>
        <pc:sldMkLst>
          <pc:docMk/>
          <pc:sldMk cId="380078158" sldId="341"/>
        </pc:sldMkLst>
        <pc:spChg chg="mod">
          <ac:chgData name="Vysaul Nyirongo" userId="dc6561df-a042-4a3d-acb6-dd094d837a78" providerId="ADAL" clId="{5BB68F63-3C41-4BBE-B870-5B1F39E1C614}" dt="2025-03-31T00:47:35.376" v="2251" actId="1076"/>
          <ac:spMkLst>
            <pc:docMk/>
            <pc:sldMk cId="380078158" sldId="341"/>
            <ac:spMk id="2" creationId="{0A268A96-CFF9-B179-9647-C3750DF4D1E1}"/>
          </ac:spMkLst>
        </pc:spChg>
        <pc:graphicFrameChg chg="mod modGraphic">
          <ac:chgData name="Vysaul Nyirongo" userId="dc6561df-a042-4a3d-acb6-dd094d837a78" providerId="ADAL" clId="{5BB68F63-3C41-4BBE-B870-5B1F39E1C614}" dt="2025-03-31T00:49:39.340" v="2274" actId="20577"/>
          <ac:graphicFrameMkLst>
            <pc:docMk/>
            <pc:sldMk cId="380078158" sldId="341"/>
            <ac:graphicFrameMk id="21" creationId="{188D8E16-0ABA-AA0F-C2DE-37F126A4EB0F}"/>
          </ac:graphicFrameMkLst>
        </pc:graphicFrameChg>
        <pc:picChg chg="del mod">
          <ac:chgData name="Vysaul Nyirongo" userId="dc6561df-a042-4a3d-acb6-dd094d837a78" providerId="ADAL" clId="{5BB68F63-3C41-4BBE-B870-5B1F39E1C614}" dt="2025-03-31T00:43:34.918" v="2190" actId="478"/>
          <ac:picMkLst>
            <pc:docMk/>
            <pc:sldMk cId="380078158" sldId="341"/>
            <ac:picMk id="3" creationId="{DE18FE83-B06E-EA21-A60C-4B286A07ADD3}"/>
          </ac:picMkLst>
        </pc:picChg>
        <pc:picChg chg="del">
          <ac:chgData name="Vysaul Nyirongo" userId="dc6561df-a042-4a3d-acb6-dd094d837a78" providerId="ADAL" clId="{5BB68F63-3C41-4BBE-B870-5B1F39E1C614}" dt="2025-03-31T00:38:23.919" v="2132" actId="478"/>
          <ac:picMkLst>
            <pc:docMk/>
            <pc:sldMk cId="380078158" sldId="341"/>
            <ac:picMk id="5" creationId="{9E15FB76-36FF-2FC9-C640-C4C21671C01A}"/>
          </ac:picMkLst>
        </pc:picChg>
        <pc:picChg chg="add del mod">
          <ac:chgData name="Vysaul Nyirongo" userId="dc6561df-a042-4a3d-acb6-dd094d837a78" providerId="ADAL" clId="{5BB68F63-3C41-4BBE-B870-5B1F39E1C614}" dt="2025-03-31T00:44:09.573" v="2194" actId="478"/>
          <ac:picMkLst>
            <pc:docMk/>
            <pc:sldMk cId="380078158" sldId="341"/>
            <ac:picMk id="6" creationId="{4CB4D385-E1D4-9B1C-6702-431CE30E6208}"/>
          </ac:picMkLst>
        </pc:picChg>
        <pc:picChg chg="add del mod modCrop">
          <ac:chgData name="Vysaul Nyirongo" userId="dc6561df-a042-4a3d-acb6-dd094d837a78" providerId="ADAL" clId="{5BB68F63-3C41-4BBE-B870-5B1F39E1C614}" dt="2025-03-31T00:45:32.434" v="2235" actId="478"/>
          <ac:picMkLst>
            <pc:docMk/>
            <pc:sldMk cId="380078158" sldId="341"/>
            <ac:picMk id="7" creationId="{A31EA36A-2599-BDD0-FA47-38FDDF662B63}"/>
          </ac:picMkLst>
        </pc:picChg>
        <pc:picChg chg="add del mod">
          <ac:chgData name="Vysaul Nyirongo" userId="dc6561df-a042-4a3d-acb6-dd094d837a78" providerId="ADAL" clId="{5BB68F63-3C41-4BBE-B870-5B1F39E1C614}" dt="2025-03-31T00:47:04.150" v="2245" actId="478"/>
          <ac:picMkLst>
            <pc:docMk/>
            <pc:sldMk cId="380078158" sldId="341"/>
            <ac:picMk id="8" creationId="{11FC2BAE-60BA-1E94-1CD9-F40FEA90DC65}"/>
          </ac:picMkLst>
        </pc:picChg>
        <pc:picChg chg="add mod">
          <ac:chgData name="Vysaul Nyirongo" userId="dc6561df-a042-4a3d-acb6-dd094d837a78" providerId="ADAL" clId="{5BB68F63-3C41-4BBE-B870-5B1F39E1C614}" dt="2025-03-31T00:48:49.589" v="2263" actId="1076"/>
          <ac:picMkLst>
            <pc:docMk/>
            <pc:sldMk cId="380078158" sldId="341"/>
            <ac:picMk id="10" creationId="{5DAC10CA-3907-23C9-59F4-12D46B661B36}"/>
          </ac:picMkLst>
        </pc:picChg>
      </pc:sldChg>
      <pc:sldChg chg="addSp delSp modSp add mod">
        <pc:chgData name="Vysaul Nyirongo" userId="dc6561df-a042-4a3d-acb6-dd094d837a78" providerId="ADAL" clId="{5BB68F63-3C41-4BBE-B870-5B1F39E1C614}" dt="2025-03-31T02:28:14.904" v="2314" actId="14100"/>
        <pc:sldMkLst>
          <pc:docMk/>
          <pc:sldMk cId="1638025063" sldId="342"/>
        </pc:sldMkLst>
        <pc:spChg chg="mod">
          <ac:chgData name="Vysaul Nyirongo" userId="dc6561df-a042-4a3d-acb6-dd094d837a78" providerId="ADAL" clId="{5BB68F63-3C41-4BBE-B870-5B1F39E1C614}" dt="2025-03-31T02:26:14.454" v="2302" actId="1076"/>
          <ac:spMkLst>
            <pc:docMk/>
            <pc:sldMk cId="1638025063" sldId="342"/>
            <ac:spMk id="2" creationId="{4D3B41FB-E1F4-C47F-A3C0-24D17892DD6D}"/>
          </ac:spMkLst>
        </pc:spChg>
        <pc:graphicFrameChg chg="del">
          <ac:chgData name="Vysaul Nyirongo" userId="dc6561df-a042-4a3d-acb6-dd094d837a78" providerId="ADAL" clId="{5BB68F63-3C41-4BBE-B870-5B1F39E1C614}" dt="2025-03-31T02:23:09.063" v="2282" actId="478"/>
          <ac:graphicFrameMkLst>
            <pc:docMk/>
            <pc:sldMk cId="1638025063" sldId="342"/>
            <ac:graphicFrameMk id="21" creationId="{9246A829-D303-27E3-68F5-B01BDED4145B}"/>
          </ac:graphicFrameMkLst>
        </pc:graphicFrameChg>
        <pc:picChg chg="add del mod">
          <ac:chgData name="Vysaul Nyirongo" userId="dc6561df-a042-4a3d-acb6-dd094d837a78" providerId="ADAL" clId="{5BB68F63-3C41-4BBE-B870-5B1F39E1C614}" dt="2025-03-31T02:24:22.887" v="2292" actId="478"/>
          <ac:picMkLst>
            <pc:docMk/>
            <pc:sldMk cId="1638025063" sldId="342"/>
            <ac:picMk id="3" creationId="{41A1D875-F8A0-007C-9081-853F08E01FE8}"/>
          </ac:picMkLst>
        </pc:picChg>
        <pc:picChg chg="add del mod modCrop">
          <ac:chgData name="Vysaul Nyirongo" userId="dc6561df-a042-4a3d-acb6-dd094d837a78" providerId="ADAL" clId="{5BB68F63-3C41-4BBE-B870-5B1F39E1C614}" dt="2025-03-31T02:28:06.801" v="2311" actId="478"/>
          <ac:picMkLst>
            <pc:docMk/>
            <pc:sldMk cId="1638025063" sldId="342"/>
            <ac:picMk id="4" creationId="{5C62E2C7-10E7-55D6-BF03-91AE1824E861}"/>
          </ac:picMkLst>
        </pc:picChg>
        <pc:picChg chg="add mod">
          <ac:chgData name="Vysaul Nyirongo" userId="dc6561df-a042-4a3d-acb6-dd094d837a78" providerId="ADAL" clId="{5BB68F63-3C41-4BBE-B870-5B1F39E1C614}" dt="2025-03-31T02:28:14.904" v="2314" actId="14100"/>
          <ac:picMkLst>
            <pc:docMk/>
            <pc:sldMk cId="1638025063" sldId="342"/>
            <ac:picMk id="6" creationId="{57E92B9D-9448-DD5B-AD3E-689EBD430FEB}"/>
          </ac:picMkLst>
        </pc:picChg>
      </pc:sldChg>
      <pc:sldChg chg="addSp delSp modSp add mod">
        <pc:chgData name="Vysaul Nyirongo" userId="dc6561df-a042-4a3d-acb6-dd094d837a78" providerId="ADAL" clId="{5BB68F63-3C41-4BBE-B870-5B1F39E1C614}" dt="2025-03-31T02:32:43.250" v="2326" actId="14100"/>
        <pc:sldMkLst>
          <pc:docMk/>
          <pc:sldMk cId="1322667987" sldId="343"/>
        </pc:sldMkLst>
        <pc:spChg chg="mod">
          <ac:chgData name="Vysaul Nyirongo" userId="dc6561df-a042-4a3d-acb6-dd094d837a78" providerId="ADAL" clId="{5BB68F63-3C41-4BBE-B870-5B1F39E1C614}" dt="2025-03-31T02:31:33.485" v="2319" actId="1076"/>
          <ac:spMkLst>
            <pc:docMk/>
            <pc:sldMk cId="1322667987" sldId="343"/>
            <ac:spMk id="2" creationId="{EC8BDBF2-1342-0F25-F804-4896069A693A}"/>
          </ac:spMkLst>
        </pc:spChg>
        <pc:spChg chg="add mod">
          <ac:chgData name="Vysaul Nyirongo" userId="dc6561df-a042-4a3d-acb6-dd094d837a78" providerId="ADAL" clId="{5BB68F63-3C41-4BBE-B870-5B1F39E1C614}" dt="2025-03-31T02:32:05.001" v="2323" actId="27636"/>
          <ac:spMkLst>
            <pc:docMk/>
            <pc:sldMk cId="1322667987" sldId="343"/>
            <ac:spMk id="3" creationId="{3C03E6D7-C31C-E6F7-6886-E2BE7EAE12EA}"/>
          </ac:spMkLst>
        </pc:spChg>
        <pc:picChg chg="add mod">
          <ac:chgData name="Vysaul Nyirongo" userId="dc6561df-a042-4a3d-acb6-dd094d837a78" providerId="ADAL" clId="{5BB68F63-3C41-4BBE-B870-5B1F39E1C614}" dt="2025-03-31T02:32:43.250" v="2326" actId="14100"/>
          <ac:picMkLst>
            <pc:docMk/>
            <pc:sldMk cId="1322667987" sldId="343"/>
            <ac:picMk id="4" creationId="{A926E756-1C66-5725-3C76-DDB6BAF6BFAC}"/>
          </ac:picMkLst>
        </pc:picChg>
        <pc:picChg chg="del">
          <ac:chgData name="Vysaul Nyirongo" userId="dc6561df-a042-4a3d-acb6-dd094d837a78" providerId="ADAL" clId="{5BB68F63-3C41-4BBE-B870-5B1F39E1C614}" dt="2025-03-31T02:29:57.889" v="2316" actId="478"/>
          <ac:picMkLst>
            <pc:docMk/>
            <pc:sldMk cId="1322667987" sldId="343"/>
            <ac:picMk id="6" creationId="{0CBC5728-F104-1D00-71C7-7BFD8881B496}"/>
          </ac:picMkLst>
        </pc:picChg>
      </pc:sldChg>
      <pc:sldChg chg="addSp delSp modSp add mod">
        <pc:chgData name="Vysaul Nyirongo" userId="dc6561df-a042-4a3d-acb6-dd094d837a78" providerId="ADAL" clId="{5BB68F63-3C41-4BBE-B870-5B1F39E1C614}" dt="2025-04-01T19:57:33.887" v="2489" actId="1076"/>
        <pc:sldMkLst>
          <pc:docMk/>
          <pc:sldMk cId="3766488277" sldId="344"/>
        </pc:sldMkLst>
        <pc:spChg chg="mod">
          <ac:chgData name="Vysaul Nyirongo" userId="dc6561df-a042-4a3d-acb6-dd094d837a78" providerId="ADAL" clId="{5BB68F63-3C41-4BBE-B870-5B1F39E1C614}" dt="2025-04-01T19:57:26.855" v="2487" actId="1076"/>
          <ac:spMkLst>
            <pc:docMk/>
            <pc:sldMk cId="3766488277" sldId="344"/>
            <ac:spMk id="2" creationId="{87539BB0-20BF-6F54-7629-228F8778E9CA}"/>
          </ac:spMkLst>
        </pc:spChg>
        <pc:spChg chg="add del">
          <ac:chgData name="Vysaul Nyirongo" userId="dc6561df-a042-4a3d-acb6-dd094d837a78" providerId="ADAL" clId="{5BB68F63-3C41-4BBE-B870-5B1F39E1C614}" dt="2025-04-01T19:34:32.358" v="2390" actId="22"/>
          <ac:spMkLst>
            <pc:docMk/>
            <pc:sldMk cId="3766488277" sldId="344"/>
            <ac:spMk id="4" creationId="{394840EB-2C51-C1D6-8E25-4252A6FFB017}"/>
          </ac:spMkLst>
        </pc:spChg>
        <pc:spChg chg="add mod">
          <ac:chgData name="Vysaul Nyirongo" userId="dc6561df-a042-4a3d-acb6-dd094d837a78" providerId="ADAL" clId="{5BB68F63-3C41-4BBE-B870-5B1F39E1C614}" dt="2025-04-01T19:57:26.855" v="2487" actId="1076"/>
          <ac:spMkLst>
            <pc:docMk/>
            <pc:sldMk cId="3766488277" sldId="344"/>
            <ac:spMk id="10" creationId="{6689FA56-5922-848E-865C-1A0CDD57A920}"/>
          </ac:spMkLst>
        </pc:spChg>
        <pc:graphicFrameChg chg="del">
          <ac:chgData name="Vysaul Nyirongo" userId="dc6561df-a042-4a3d-acb6-dd094d837a78" providerId="ADAL" clId="{5BB68F63-3C41-4BBE-B870-5B1F39E1C614}" dt="2025-04-01T19:32:38.549" v="2382" actId="478"/>
          <ac:graphicFrameMkLst>
            <pc:docMk/>
            <pc:sldMk cId="3766488277" sldId="344"/>
            <ac:graphicFrameMk id="21" creationId="{15314C8E-D0F5-0001-135C-999E190B06BF}"/>
          </ac:graphicFrameMkLst>
        </pc:graphicFrameChg>
        <pc:picChg chg="add del">
          <ac:chgData name="Vysaul Nyirongo" userId="dc6561df-a042-4a3d-acb6-dd094d837a78" providerId="ADAL" clId="{5BB68F63-3C41-4BBE-B870-5B1F39E1C614}" dt="2025-04-01T19:34:49.282" v="2392" actId="478"/>
          <ac:picMkLst>
            <pc:docMk/>
            <pc:sldMk cId="3766488277" sldId="344"/>
            <ac:picMk id="6" creationId="{F6AC9C9D-5DF2-A85D-1D13-10E583D6A7CF}"/>
          </ac:picMkLst>
        </pc:picChg>
        <pc:picChg chg="add mod">
          <ac:chgData name="Vysaul Nyirongo" userId="dc6561df-a042-4a3d-acb6-dd094d837a78" providerId="ADAL" clId="{5BB68F63-3C41-4BBE-B870-5B1F39E1C614}" dt="2025-04-01T19:57:26.855" v="2487" actId="1076"/>
          <ac:picMkLst>
            <pc:docMk/>
            <pc:sldMk cId="3766488277" sldId="344"/>
            <ac:picMk id="8" creationId="{034B16FE-77B2-45A9-B38F-BE7E4F990B9F}"/>
          </ac:picMkLst>
        </pc:picChg>
        <pc:picChg chg="add mod">
          <ac:chgData name="Vysaul Nyirongo" userId="dc6561df-a042-4a3d-acb6-dd094d837a78" providerId="ADAL" clId="{5BB68F63-3C41-4BBE-B870-5B1F39E1C614}" dt="2025-04-01T19:57:33.887" v="2489" actId="1076"/>
          <ac:picMkLst>
            <pc:docMk/>
            <pc:sldMk cId="3766488277" sldId="344"/>
            <ac:picMk id="12" creationId="{E1C7766A-4BE6-8A5D-1C2A-E048AE44E59E}"/>
          </ac:picMkLst>
        </pc:picChg>
      </pc:sldChg>
      <pc:sldChg chg="add del">
        <pc:chgData name="Vysaul Nyirongo" userId="dc6561df-a042-4a3d-acb6-dd094d837a78" providerId="ADAL" clId="{5BB68F63-3C41-4BBE-B870-5B1F39E1C614}" dt="2025-04-01T19:32:43.922" v="2384"/>
        <pc:sldMkLst>
          <pc:docMk/>
          <pc:sldMk cId="1371487065" sldId="345"/>
        </pc:sldMkLst>
      </pc:sldChg>
      <pc:sldMasterChg chg="delSldLayout">
        <pc:chgData name="Vysaul Nyirongo" userId="dc6561df-a042-4a3d-acb6-dd094d837a78" providerId="ADAL" clId="{5BB68F63-3C41-4BBE-B870-5B1F39E1C614}" dt="2025-03-30T03:40:07.833" v="943" actId="47"/>
        <pc:sldMasterMkLst>
          <pc:docMk/>
          <pc:sldMasterMk cId="3869934112" sldId="2147483648"/>
        </pc:sldMasterMkLst>
        <pc:sldLayoutChg chg="del">
          <pc:chgData name="Vysaul Nyirongo" userId="dc6561df-a042-4a3d-acb6-dd094d837a78" providerId="ADAL" clId="{5BB68F63-3C41-4BBE-B870-5B1F39E1C614}" dt="2025-03-30T03:40:07.833" v="943" actId="47"/>
          <pc:sldLayoutMkLst>
            <pc:docMk/>
            <pc:sldMasterMk cId="3869934112" sldId="2147483648"/>
            <pc:sldLayoutMk cId="2795224925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1C042-D04E-4ED6-B5A4-98E7EB12BC1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2A133-75DA-4806-8E3E-C5E9A265F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3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30D23-DF0A-8627-C954-DE26A0939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94976-5A68-E205-4061-F31195027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B2F6B-783D-CD6A-3D79-B0C2633CC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860A2-8282-B87F-35B6-7FC5536AD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71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B8DFB-A2D9-F0AC-5DF4-2CCAB4A02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F8120-70DB-AF1F-9DEA-21CBF549C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593FF-E9F3-CE64-256B-B05D38989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0ED0B-7E28-C143-D1C7-8D4309B39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3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C613F-F85B-36EE-7877-42B286DD2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B2F7D-359D-FC0E-7C8B-C8844F60B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3C3DF-040E-DD46-22E0-B044807C0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F6B17-D590-6F57-AE35-AD5BC9E18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37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F296C-3788-E663-BF2B-254B60996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65A80E-013B-28BC-4D2F-26703FFB1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0AF52-026A-C304-4449-593ADAC09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C38C3-EC80-1230-4BCA-3D34705C9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21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6E55-4A30-23C5-68B2-D62D49C1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78BF9-2DA8-68D7-AC59-DB1A06ED9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81AC0-D65B-5302-C05E-BD6BA5571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77A55-BAD1-ED11-0E13-474986E8B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0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E9FFA-EFB3-BE9F-9CFF-57B591ED8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F4EA6-B56B-9E77-4F25-24DAEB224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2FD9E-AFC3-E9FD-5513-8AF861817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56D4-670C-5A7D-8087-F12D9A1242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2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8DB70-6356-393A-B3F3-B8A439253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E90F26-6870-8736-1AA4-825ADD9F3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650AC4-CC73-7A3E-7F0A-30DF7ACDF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AC455-C4A7-C107-E456-5D6136801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16D35-2FB6-6831-E09F-5D10BF05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D75CB-C048-A28A-BB56-2299BD99D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5AF55E-8F73-EBC5-FF83-41835191B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A7D1E-5B57-7382-B550-D89F1E575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9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141E6-3739-A453-3925-CB553CBA9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F70163-85FC-6947-27C9-9C0857906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49FB21-F376-93FA-DB2A-B89B4A09C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937EA-46DB-2298-13E3-7E54D9F7F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08F62-AFD2-9E42-FF5F-E2486DBF5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497086-D10C-DD5E-093B-97A5161CD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A09916-55FB-ACD2-0754-285DA6D0A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BAF26-D0D1-D05E-60CF-8D4E3CC28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38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8F1D1-93CD-E7E1-88E1-19C963F23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CAC29-347B-5CBC-66F4-5A6F7238A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6300D-D188-62D2-5F9C-488AE0A12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1493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Customized commodity groupings. </a:t>
            </a:r>
            <a:r>
              <a:rPr lang="en-GB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customized commodity groupings may be developed, such as for ICT goods, creative goods, high-tech goods etc.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9114F-5D53-7701-4B17-DAA7CF35E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6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46FF0-8F16-2A1F-E714-198936638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628038-1F42-6537-3193-5F7B72D35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628CF1-2C88-3F96-0047-B171007CF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F9FFC-00FC-004A-D4E4-EF43AD597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9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AC1E7-4775-A87D-D37A-21BD0E8E7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89FC6-8222-FF9C-AF2A-B62D6FB23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5BB3C-71D5-76DA-740C-99AE58A6B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7BAB1-451B-D5FE-C0BB-AE4F90DC5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650C5-278A-229B-6091-066D3A926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41DFB-98F9-5FA3-E59F-6A1BE07CB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D47BA-DDCE-FC67-9BF0-26EB1C81D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32E-C334-4E05-847E-E17A30819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3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5DA5-5CAA-4DA5-AF5C-0847A9C5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F6854-955D-48DB-BD6C-4FB37CE3C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65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0AEA-68DA-43F3-8AFC-2B981DB45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F27A46-C156-4236-AAC4-5C8ADB73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23011"/>
            <a:ext cx="10804742" cy="1080001"/>
          </a:xfrm>
          <a:prstGeom prst="rect">
            <a:avLst/>
          </a:prstGeom>
        </p:spPr>
        <p:txBody>
          <a:bodyPr anchor="ctr"/>
          <a:lstStyle>
            <a:lvl1pPr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97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0AAE-7259-4C5C-A871-1967B957B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DC6B3-D3E0-48FC-B136-263FE5C85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99A19298-C755-7F70-F59A-7EDCDEB5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23011"/>
            <a:ext cx="10804742" cy="1080001"/>
          </a:xfrm>
          <a:prstGeom prst="rect">
            <a:avLst/>
          </a:prstGeom>
        </p:spPr>
        <p:txBody>
          <a:bodyPr anchor="ctr"/>
          <a:lstStyle>
            <a:lvl1pPr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24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77298-E825-4C31-82A4-9DE05E4B5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7191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F66F9-7BCB-4216-9A45-74B61C65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231718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A40E2-DE0C-4BCA-A0D5-3DADEC908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9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B1D39-B972-48DE-AD65-EC7E385AC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718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7395CA6B-F3F3-CA3C-B07C-B5615C9D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23011"/>
            <a:ext cx="10804742" cy="1080001"/>
          </a:xfrm>
          <a:prstGeom prst="rect">
            <a:avLst/>
          </a:prstGeom>
        </p:spPr>
        <p:txBody>
          <a:bodyPr anchor="ctr"/>
          <a:lstStyle>
            <a:lvl1pPr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97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E21BD548-459A-9B40-F83E-4A02CEF3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23011"/>
            <a:ext cx="10804742" cy="1080001"/>
          </a:xfrm>
          <a:prstGeom prst="rect">
            <a:avLst/>
          </a:prstGeom>
        </p:spPr>
        <p:txBody>
          <a:bodyPr anchor="ctr"/>
          <a:lstStyle>
            <a:lvl1pPr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75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E868-B544-4A9C-904D-3094D6BB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6320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BB926-D4EE-49E2-9ED0-8A00E294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6320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580A4-67E0-4CF4-A327-7776F8141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8876"/>
            <a:ext cx="3932237" cy="31679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F607F5E1-0D9A-BE82-84EB-42B1BD7C8BDD}"/>
              </a:ext>
            </a:extLst>
          </p:cNvPr>
          <p:cNvSpPr txBox="1">
            <a:spLocks/>
          </p:cNvSpPr>
          <p:nvPr userDrawn="1"/>
        </p:nvSpPr>
        <p:spPr>
          <a:xfrm>
            <a:off x="130629" y="723011"/>
            <a:ext cx="10804742" cy="1080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7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CA6B9C-6C6E-3AC0-B2DF-BC2480157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68179" y="-5242"/>
            <a:ext cx="12201312" cy="68684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C89A0-7918-4EDF-ADD8-611BA234D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53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7E64B48-EEB5-6CA6-6EB7-FF2A7B7A0C4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5355" y="251517"/>
            <a:ext cx="2856799" cy="420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DF74C-CCDC-766B-240D-4E46438ED9D0}"/>
              </a:ext>
            </a:extLst>
          </p:cNvPr>
          <p:cNvSpPr txBox="1"/>
          <p:nvPr userDrawn="1"/>
        </p:nvSpPr>
        <p:spPr>
          <a:xfrm>
            <a:off x="1477832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>
                <a:latin typeface="Roboto" panose="02000000000000000000" pitchFamily="2" charset="0"/>
                <a:ea typeface="Roboto" panose="02000000000000000000" pitchFamily="2" charset="0"/>
              </a:rPr>
              <a:t>Statistics Division</a:t>
            </a:r>
          </a:p>
        </p:txBody>
      </p:sp>
    </p:spTree>
    <p:extLst>
      <p:ext uri="{BB962C8B-B14F-4D97-AF65-F5344CB8AC3E}">
        <p14:creationId xmlns:p14="http://schemas.microsoft.com/office/powerpoint/2010/main" val="386993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yirongov@u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forms.office.com/Pages/DesignPageV2.aspx?origin=NeoPortalPage&amp;subpage=design&amp;id=2zWeD09UYE-9zF6kFubccN9hZdxCoD1KrLbdCU2DenhUOVUzSEgwMVg4R1lEQ0QxS1ZSUjNNMVRDWi4u&amp;topview=Presentation" TargetMode="External"/><Relationship Id="rId4" Type="http://schemas.openxmlformats.org/officeDocument/2006/relationships/hyperlink" Target="https://forms.office.com/e/22mSbJmKQi?origin=lprLin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unsd/classifications/Ec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45A0-2E15-4DC9-BB40-08FBB74A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072321"/>
            <a:ext cx="11166940" cy="7361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Classifications related to IMTS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55F8C5-D985-0784-4F45-8531E7206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73529"/>
            <a:ext cx="9144000" cy="17632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IMTS 2026 – Chapter V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(HS and analytical classifications, say SITC and BEC)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by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Vysaul Nyirongo (email: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nyirongov@un.org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E48ED-3FA2-009C-BD61-771CF338B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36778"/>
            <a:ext cx="11166940" cy="23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28B50-8A3C-5444-D47A-FD80346AA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7C24-F24F-A70E-6867-9652700E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560" y="1190743"/>
            <a:ext cx="8006080" cy="773137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The cost-benefit of revising SITC</a:t>
            </a:r>
            <a:endParaRPr lang="en-GB" b="1" noProof="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10952B7-D1CE-EAD7-0462-3329E5CE9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51509"/>
              </p:ext>
            </p:extLst>
          </p:nvPr>
        </p:nvGraphicFramePr>
        <p:xfrm>
          <a:off x="316119" y="1811743"/>
          <a:ext cx="10870041" cy="382397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870041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352681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A concern by UNCEISC in 2024 about the need for SITC revision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Users have gradually moved to using HS even for analytical needs</a:t>
                      </a:r>
                      <a:r>
                        <a:rPr lang="en-GB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?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Compilers continue producing SITC for historical reasons rather than users’ needs?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Compare and contrast with other classifications e.g. the Central product Classification, BEC and sectoral product classifications/lists.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TT-ITS to reflect further and research the cost-benefit of revising SITC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Concept note and focus group discussions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Comtrade user survey, 2025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4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EC7C0-BBEF-2B3F-F209-B395026F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9BB0-20BF-6F54-7629-228F8778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641" y="1278800"/>
            <a:ext cx="5791200" cy="773137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Can we do a small survey here?</a:t>
            </a:r>
            <a:endParaRPr lang="en-GB" b="1" noProof="0" dirty="0"/>
          </a:p>
        </p:txBody>
      </p:sp>
      <p:pic>
        <p:nvPicPr>
          <p:cNvPr id="8" name="Picture 7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034B16FE-77B2-45A9-B38F-BE7E4F990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03" y="2151113"/>
            <a:ext cx="2484120" cy="2484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89FA56-5922-848E-865C-1A0CDD57A920}"/>
              </a:ext>
            </a:extLst>
          </p:cNvPr>
          <p:cNvSpPr txBox="1"/>
          <p:nvPr/>
        </p:nvSpPr>
        <p:spPr>
          <a:xfrm>
            <a:off x="4192961" y="5046265"/>
            <a:ext cx="71678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hlinkClick r:id="rId4"/>
              </a:rPr>
              <a:t>https://forms.office.com/e/22mSbJmKQi?origin=lprLink</a:t>
            </a:r>
            <a:br>
              <a:rPr lang="en-US" sz="2200" dirty="0"/>
            </a:br>
            <a:endParaRPr lang="en-US" sz="2200" dirty="0"/>
          </a:p>
          <a:p>
            <a:pPr algn="r"/>
            <a:r>
              <a:rPr lang="en-US" sz="2200" dirty="0"/>
              <a:t>[</a:t>
            </a:r>
            <a:r>
              <a:rPr lang="en-US" sz="2200" dirty="0">
                <a:hlinkClick r:id="rId5"/>
              </a:rPr>
              <a:t>results</a:t>
            </a:r>
            <a:r>
              <a:rPr lang="en-US" sz="2200" dirty="0"/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C7766A-4BE6-8A5D-1C2A-E048AE44E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79" y="1318080"/>
            <a:ext cx="3361802" cy="40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98E51-ED8C-C8B6-7507-9361EE2A2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85D3-E9FD-797E-24CC-C78D066B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8343"/>
            <a:ext cx="8006080" cy="773137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Proposed option regarding revising SITC</a:t>
            </a:r>
            <a:endParaRPr lang="en-GB" b="1" noProof="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354DBCC-BBD7-2E7C-9132-0278B76A3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92233"/>
              </p:ext>
            </p:extLst>
          </p:nvPr>
        </p:nvGraphicFramePr>
        <p:xfrm>
          <a:off x="478679" y="1659342"/>
          <a:ext cx="10870041" cy="435537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870041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435537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Option A: </a:t>
                      </a:r>
                      <a:r>
                        <a:rPr lang="en-US" sz="2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SITC is discontinued and is no longer maintained.</a:t>
                      </a:r>
                      <a:br>
                        <a:rPr lang="en-US" sz="2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2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 has and other classifications, to some extent, replaced SITC for analytical needs and that the cost to maintain SITC is greater than the benefit.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Option B: </a:t>
                      </a: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SITC is revised but maintained up to a 3-digit level. </a:t>
                      </a:r>
                      <a:b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</a:br>
                      <a:r>
                        <a:rPr lang="en-US" sz="2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The 3-digit level is sufficient to describe the top traded commodities in the world while keeping the data granular enough for deeper analysis.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Option C: </a:t>
                      </a: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SITC is revised according to historical practices. </a:t>
                      </a:r>
                      <a:b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</a:br>
                      <a:r>
                        <a:rPr lang="en-US" sz="2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Create or delete SITC codes at any level according to analytical needs.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785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E95E0-2C7C-CE2B-A7E7-CF1EA9178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8700-7689-A46A-3EE1-E7056D8B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1494"/>
            <a:ext cx="8625840" cy="773137"/>
          </a:xfrm>
        </p:spPr>
        <p:txBody>
          <a:bodyPr anchor="ctr">
            <a:normAutofit fontScale="90000"/>
          </a:bodyPr>
          <a:lstStyle/>
          <a:p>
            <a:pPr marL="344488"/>
            <a:r>
              <a:rPr lang="en-US" dirty="0"/>
              <a:t>Classification by Broad Economic Categories (BEC)</a:t>
            </a:r>
            <a:endParaRPr lang="en-GB" b="1" noProof="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4BA6D85-F5EA-17DA-AE6F-47A1B85F0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200108"/>
              </p:ext>
            </p:extLst>
          </p:nvPr>
        </p:nvGraphicFramePr>
        <p:xfrm>
          <a:off x="350518" y="2134631"/>
          <a:ext cx="8463281" cy="287321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463281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287321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An international product (goods and services) classification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Provide a set of broad product categories that can be utilized for the analysis of trade statistics – linked to end-use of products in SNA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Intermediate, Capital and Final Consumption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Statistics for flow analysis of imported goods and services; </a:t>
                      </a:r>
                      <a:r>
                        <a:rPr lang="en-US" sz="2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and patterns: inform  about tariff effects, trade or economic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F81E785-B223-D5D9-459D-C13A54EE6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59" y="2134631"/>
            <a:ext cx="2114805" cy="28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5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88B3B-ED2D-A7AF-1847-11496B8C8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8A96-CFF9-B179-9647-C3750DF4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8383"/>
            <a:ext cx="8625840" cy="773137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BEC and GVC Analysis</a:t>
            </a:r>
            <a:endParaRPr lang="en-GB" b="1" noProof="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88D8E16-0ABA-AA0F-C2DE-37F126A4E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397"/>
              </p:ext>
            </p:extLst>
          </p:nvPr>
        </p:nvGraphicFramePr>
        <p:xfrm>
          <a:off x="477520" y="2001520"/>
          <a:ext cx="10850880" cy="39827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850880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398272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Intermediate goods play important role in GVC analysis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End use categories can be used to highlight relationships of </a:t>
                      </a:r>
                      <a:b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</a:b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intermediate and final products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    BEC Rev.5, Value-added chain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DAC10CA-3907-23C9-59F4-12D46B661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4340134"/>
            <a:ext cx="10297693" cy="15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DD8C2-07E7-1B0D-C7F3-B141BD024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41FB-E1F4-C47F-A3C0-24D17892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20" y="743703"/>
            <a:ext cx="8006080" cy="773137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“Streamlined” Structure of BEC Rev. 5</a:t>
            </a:r>
            <a:endParaRPr lang="en-GB" b="1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92B9D-9448-DD5B-AD3E-689EBD430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0" y="1601824"/>
            <a:ext cx="9302966" cy="45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2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9EEFD-DFBD-1D8E-90BF-F6F7F2404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DBF2-1342-0F25-F804-4896069A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120" y="936743"/>
            <a:ext cx="8006080" cy="773137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Implementation examples:</a:t>
            </a:r>
            <a:endParaRPr lang="en-GB" b="1" noProof="0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3C03E6D7-C31C-E6F7-6886-E2BE7EAE1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46" y="1572967"/>
            <a:ext cx="11277113" cy="1149913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/>
              <a:t>Correspondence between BEC 5 and HS for goods and CPC for services: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hlinkClick r:id="rId3"/>
              </a:rPr>
              <a:t>https://unstats.un.org/unsd/classifications/Econ</a:t>
            </a:r>
            <a:endParaRPr lang="en-US" sz="1800" dirty="0"/>
          </a:p>
          <a:p>
            <a:r>
              <a:rPr lang="en-US" sz="1800" dirty="0"/>
              <a:t>Imports of USA, UK, China, Germany and France in BEC 5 – Broad Economic Categories, </a:t>
            </a:r>
            <a:r>
              <a:rPr lang="en-US" dirty="0"/>
              <a:t>recent years</a:t>
            </a:r>
            <a:endParaRPr lang="en-US" sz="1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926E756-1C66-5725-3C76-DDB6BAF6BFA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4" y="2917560"/>
            <a:ext cx="10717786" cy="30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4C8D-10A7-8FF9-5284-018683148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FDBF-7F5B-250B-1B83-80D6B566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99" y="954063"/>
            <a:ext cx="10804742" cy="1080001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IMTS related classifications</a:t>
            </a:r>
            <a:br>
              <a:rPr lang="en-US" dirty="0"/>
            </a:br>
            <a:endParaRPr lang="en-GB" b="1" noProof="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BBCC6F6-10A0-BA81-DC73-D634D9BF5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78441"/>
              </p:ext>
            </p:extLst>
          </p:nvPr>
        </p:nvGraphicFramePr>
        <p:xfrm>
          <a:off x="849405" y="1609520"/>
          <a:ext cx="6636404" cy="414807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636404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414807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Harmonized System (HS)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Central Product Classification (CPC)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SITC – Standard International Trade Classification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BEC – Classification by Broad Economic Categories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ISIC –  International Standard Industrial Classification of All Economic Activities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280A6A-B918-F293-AA54-B860127B7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24855"/>
              </p:ext>
            </p:extLst>
          </p:nvPr>
        </p:nvGraphicFramePr>
        <p:xfrm>
          <a:off x="7622864" y="1609519"/>
          <a:ext cx="3814461" cy="41480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814461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400750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Some history of classifications in trade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The SITC is the earliest internationally agreed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commodity classification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(since 1950)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However, in 1993, the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UNSC endorsed the use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of the HS for collection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and dissemination of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IMTS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In 1999, the UNSC confirmed SITC as an analytical tool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3233C8-FFC9-E6CB-C476-0214E24A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349" y="2146772"/>
            <a:ext cx="848246" cy="1085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BD5D3F-F4EA-68C1-F7A2-C109E204B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203" y="3549082"/>
            <a:ext cx="850392" cy="12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E788E-8762-5BDC-7F22-564B9E79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493D-9704-74EA-D39F-550B20B3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99" y="954063"/>
            <a:ext cx="10804742" cy="1080001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Relationship between different classifications</a:t>
            </a:r>
            <a:br>
              <a:rPr lang="en-US" dirty="0"/>
            </a:br>
            <a:endParaRPr lang="en-GB" b="1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E95DC-5125-E5C9-77DB-F4CE5AB296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97" b="-5897"/>
          <a:stretch/>
        </p:blipFill>
        <p:spPr>
          <a:xfrm>
            <a:off x="915559" y="1652739"/>
            <a:ext cx="7330370" cy="42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A13EB-B9C0-81B5-E126-F1C6B561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0BB9-F15C-3680-5A84-345BAC73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99" y="954063"/>
            <a:ext cx="10804742" cy="1080001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Importance of classifications</a:t>
            </a:r>
            <a:br>
              <a:rPr lang="en-US" dirty="0"/>
            </a:br>
            <a:endParaRPr lang="en-GB" b="1" noProof="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3E80A34-E53A-B527-7621-8F5A03D30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58699"/>
              </p:ext>
            </p:extLst>
          </p:nvPr>
        </p:nvGraphicFramePr>
        <p:xfrm>
          <a:off x="817586" y="1763485"/>
          <a:ext cx="7060949" cy="382854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060949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198276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detailed commodity classification  is required to identify and categorize commodities and present them in an internationally consistent way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customs, statistical and analytical purposes, and trade negotiations</a:t>
                      </a:r>
                      <a:r>
                        <a:rPr lang="en-GB" sz="2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 nature of customs, statistical and analytical needs</a:t>
                      </a:r>
                      <a:r>
                        <a:rPr lang="en-GB" sz="2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2200" b="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needs  include granular  data, ability for thematic/sector aggregation</a:t>
                      </a:r>
                      <a:endParaRPr lang="en-US" sz="22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  <p:pic>
        <p:nvPicPr>
          <p:cNvPr id="4" name="Picture 3" descr="A spoon with a spoon full of powder&#10;&#10;AI-generated content may be incorrect.">
            <a:extLst>
              <a:ext uri="{FF2B5EF4-FFF2-40B4-BE49-F238E27FC236}">
                <a16:creationId xmlns:a16="http://schemas.microsoft.com/office/drawing/2014/main" id="{9E41ACD9-4394-0EB2-08FF-22DC50EA2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62" y="1763485"/>
            <a:ext cx="2152652" cy="2152652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D92EA2E-7E2F-21B9-C9D9-28978CDE4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29" y="3815401"/>
            <a:ext cx="1450257" cy="14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32D5-2290-427E-9EB0-381F757C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99" y="954063"/>
            <a:ext cx="10804742" cy="1080001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Summary of key chapter changes (IMTS 2026 –Chapter V)</a:t>
            </a:r>
            <a:br>
              <a:rPr lang="en-US" dirty="0"/>
            </a:br>
            <a:endParaRPr lang="en-GB" b="1" noProof="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D0F7F37-54EA-578D-077B-3F25D561A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19163"/>
              </p:ext>
            </p:extLst>
          </p:nvPr>
        </p:nvGraphicFramePr>
        <p:xfrm>
          <a:off x="915558" y="2034064"/>
          <a:ext cx="9526563" cy="27757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526563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277576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Streamlining of some historical information and content specific to the current versions of the classification 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Each classification has its own publication which can be referred to by readers. </a:t>
                      </a:r>
                      <a:endParaRPr lang="en-US" sz="2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For IMTS compilation, countries are recommended to use </a:t>
                      </a:r>
                      <a:r>
                        <a:rPr lang="en-GB" sz="2200" u="sng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most current edition</a:t>
                      </a:r>
                      <a:r>
                        <a:rPr lang="en-GB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of HS; and to avoid mixing different editions of HS in a specific period.</a:t>
                      </a:r>
                      <a:endParaRPr lang="en-US" sz="2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1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B09D1-7D9D-48E1-3BB7-5B8F7E081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C0A7-1C6A-D7BB-2C7C-1540AA00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99" y="954063"/>
            <a:ext cx="10804742" cy="1080001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Summary of key chapter changes (IMTS 2026 –Chapter V)</a:t>
            </a:r>
            <a:br>
              <a:rPr lang="en-US" dirty="0"/>
            </a:br>
            <a:endParaRPr lang="en-GB" b="1" noProof="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B775A4C-3903-9C45-4E67-9039F8F59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90277"/>
              </p:ext>
            </p:extLst>
          </p:nvPr>
        </p:nvGraphicFramePr>
        <p:xfrm>
          <a:off x="915559" y="1566704"/>
          <a:ext cx="9526563" cy="45929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526563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277576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For some analytical purposes, the HS is not always the most appropriate. 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Recognize different classifications for different purposes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Standard International Trade Classification  (SITC) 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Central Product Classification  (CPC) 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Classification by Broad Economic Categories  (BEC)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BPM7 standard components of the Goods account (three broad categories: general merchandise, goods under merchanting and non-monetary gold)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Also, various sub-groupings of HS or SITC categories are established by agencies,  supranational or regional organizations</a:t>
                      </a:r>
                      <a:r>
                        <a:rPr lang="en-GB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2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E0D8ED-47C1-7010-B08F-86143228C49E}"/>
              </a:ext>
            </a:extLst>
          </p:cNvPr>
          <p:cNvSpPr/>
          <p:nvPr/>
        </p:nvSpPr>
        <p:spPr>
          <a:xfrm>
            <a:off x="1749878" y="2555265"/>
            <a:ext cx="6492240" cy="46736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871EA9-111F-977D-0BA4-D5E46FFA4B44}"/>
              </a:ext>
            </a:extLst>
          </p:cNvPr>
          <p:cNvSpPr/>
          <p:nvPr/>
        </p:nvSpPr>
        <p:spPr>
          <a:xfrm>
            <a:off x="1749878" y="3599731"/>
            <a:ext cx="6492240" cy="46736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90FE9-EEA9-66A8-0B54-30B42C22F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36E4-C263-9F2E-A725-E941E1DB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39" y="854527"/>
            <a:ext cx="8625840" cy="773137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Standard International Trade Classification (SITC)</a:t>
            </a:r>
            <a:endParaRPr lang="en-GB" b="1" noProof="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0F2AEB6-69A9-908C-4C9D-92AA1E85D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94509"/>
              </p:ext>
            </p:extLst>
          </p:nvPr>
        </p:nvGraphicFramePr>
        <p:xfrm>
          <a:off x="284480" y="1475264"/>
          <a:ext cx="11226799" cy="433654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26799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277576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last revision (SITC rev.4) was in 2006, aligning with HS 2007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Basic headings (except for 911.0; 931.0: postal packages and special transactions; commodities not classified according to kind) defined in terms of HS subheadings.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An aggregation of HS categories considering:</a:t>
                      </a:r>
                      <a:endParaRPr lang="en-GB" sz="2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nature of the merchandise and the materials used in its production.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processing stage.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Market practices and the uses of the product.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importance of the commodity in terms of world trade.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Technological changes.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05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B529-63A2-DDE8-242F-FE6291B4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0C823-7290-1375-70DB-805961F833D8}"/>
              </a:ext>
            </a:extLst>
          </p:cNvPr>
          <p:cNvSpPr txBox="1">
            <a:spLocks/>
          </p:cNvSpPr>
          <p:nvPr/>
        </p:nvSpPr>
        <p:spPr>
          <a:xfrm>
            <a:off x="5253087" y="1809457"/>
            <a:ext cx="6233095" cy="4094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14300" indent="0">
              <a:spcBef>
                <a:spcPts val="0"/>
              </a:spcBef>
              <a:buClr>
                <a:prstClr val="black"/>
              </a:buClr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1430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CFF91-F807-021A-58CB-24548DA1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78" y="993113"/>
            <a:ext cx="11014483" cy="773137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Standard International Trade Classification (SITC)</a:t>
            </a:r>
            <a:endParaRPr lang="en-GB" b="1" noProof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BCEA57-7DFB-FC85-0E6B-3981330D4D39}"/>
              </a:ext>
            </a:extLst>
          </p:cNvPr>
          <p:cNvSpPr txBox="1">
            <a:spLocks/>
          </p:cNvSpPr>
          <p:nvPr/>
        </p:nvSpPr>
        <p:spPr>
          <a:xfrm>
            <a:off x="705818" y="1809457"/>
            <a:ext cx="4388350" cy="4094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Issues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Deteriorating correspondence with newer version of HS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Courier New" panose="02070309020205020404" pitchFamily="49" charset="0"/>
              <a:buChar char="o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Amendments in HS 2022, notably on electronic components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Courier New" panose="02070309020205020404" pitchFamily="49" charset="0"/>
              <a:buChar char="o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Increasing number of 1:N and N:N relationships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r>
              <a:rPr lang="en-US" sz="2200" dirty="0">
                <a:solidFill>
                  <a:prstClr val="black"/>
                </a:solidFill>
              </a:rPr>
              <a:t>Revision cycles, if required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1430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09922-927A-8C27-1AE3-6CAEE9E60BA3}"/>
              </a:ext>
            </a:extLst>
          </p:cNvPr>
          <p:cNvSpPr txBox="1"/>
          <p:nvPr/>
        </p:nvSpPr>
        <p:spPr>
          <a:xfrm rot="10800000" flipV="1">
            <a:off x="6381825" y="2126847"/>
            <a:ext cx="5150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Relationships between HS editions and SITC 4</a:t>
            </a:r>
            <a:endParaRPr lang="en-US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C8475-C55D-13A6-305D-9C6A2CD6AC47}"/>
              </a:ext>
            </a:extLst>
          </p:cNvPr>
          <p:cNvSpPr/>
          <p:nvPr/>
        </p:nvSpPr>
        <p:spPr>
          <a:xfrm>
            <a:off x="10535920" y="5199188"/>
            <a:ext cx="798999" cy="5635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1AA5A1-7FCA-4615-055B-1F22EE650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27445"/>
              </p:ext>
            </p:extLst>
          </p:nvPr>
        </p:nvGraphicFramePr>
        <p:xfrm>
          <a:off x="5843131" y="2496179"/>
          <a:ext cx="5332870" cy="3125310"/>
        </p:xfrm>
        <a:graphic>
          <a:graphicData uri="http://schemas.openxmlformats.org/drawingml/2006/table">
            <a:tbl>
              <a:tblPr firstRow="1" firstCol="1" bandRow="1"/>
              <a:tblGrid>
                <a:gridCol w="2099824">
                  <a:extLst>
                    <a:ext uri="{9D8B030D-6E8A-4147-A177-3AD203B41FA5}">
                      <a16:colId xmlns:a16="http://schemas.microsoft.com/office/drawing/2014/main" val="1895499063"/>
                    </a:ext>
                  </a:extLst>
                </a:gridCol>
                <a:gridCol w="785152">
                  <a:extLst>
                    <a:ext uri="{9D8B030D-6E8A-4147-A177-3AD203B41FA5}">
                      <a16:colId xmlns:a16="http://schemas.microsoft.com/office/drawing/2014/main" val="1317366805"/>
                    </a:ext>
                  </a:extLst>
                </a:gridCol>
                <a:gridCol w="842212">
                  <a:extLst>
                    <a:ext uri="{9D8B030D-6E8A-4147-A177-3AD203B41FA5}">
                      <a16:colId xmlns:a16="http://schemas.microsoft.com/office/drawing/2014/main" val="3651782777"/>
                    </a:ext>
                  </a:extLst>
                </a:gridCol>
                <a:gridCol w="835365">
                  <a:extLst>
                    <a:ext uri="{9D8B030D-6E8A-4147-A177-3AD203B41FA5}">
                      <a16:colId xmlns:a16="http://schemas.microsoft.com/office/drawing/2014/main" val="4008746942"/>
                    </a:ext>
                  </a:extLst>
                </a:gridCol>
                <a:gridCol w="770317">
                  <a:extLst>
                    <a:ext uri="{9D8B030D-6E8A-4147-A177-3AD203B41FA5}">
                      <a16:colId xmlns:a16="http://schemas.microsoft.com/office/drawing/2014/main" val="3595768423"/>
                    </a:ext>
                  </a:extLst>
                </a:gridCol>
              </a:tblGrid>
              <a:tr h="4462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SITC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64554"/>
                  </a:ext>
                </a:extLst>
              </a:tr>
              <a:tr h="447954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1To1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NTo1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890146"/>
                  </a:ext>
                </a:extLst>
              </a:tr>
              <a:tr h="44622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HS 2002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1867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3157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381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545403"/>
                  </a:ext>
                </a:extLst>
              </a:tr>
              <a:tr h="44622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HS 2007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1996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3056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188613"/>
                  </a:ext>
                </a:extLst>
              </a:tr>
              <a:tr h="44622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HS 2012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1923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3230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9212"/>
                  </a:ext>
                </a:extLst>
              </a:tr>
              <a:tr h="44622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HS 2017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1779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3496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704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369085"/>
                  </a:ext>
                </a:extLst>
              </a:tr>
              <a:tr h="44622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HS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1257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4156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*7755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38773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3A53FE8-B298-4C48-C36F-B5B0E06F8445}"/>
              </a:ext>
            </a:extLst>
          </p:cNvPr>
          <p:cNvSpPr txBox="1">
            <a:spLocks/>
          </p:cNvSpPr>
          <p:nvPr/>
        </p:nvSpPr>
        <p:spPr>
          <a:xfrm>
            <a:off x="6096553" y="5885764"/>
            <a:ext cx="5435438" cy="386569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marL="344488"/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Involving 194 HS subheadings with 894 SITC 5-digit codes</a:t>
            </a:r>
          </a:p>
        </p:txBody>
      </p:sp>
    </p:spTree>
    <p:extLst>
      <p:ext uri="{BB962C8B-B14F-4D97-AF65-F5344CB8AC3E}">
        <p14:creationId xmlns:p14="http://schemas.microsoft.com/office/powerpoint/2010/main" val="194590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CD229-86A8-0212-B5A1-1BAB3A8B9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E255-0FC8-3717-CA2D-F0724D23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99" y="954063"/>
            <a:ext cx="10804742" cy="773137"/>
          </a:xfrm>
        </p:spPr>
        <p:txBody>
          <a:bodyPr anchor="ctr">
            <a:normAutofit/>
          </a:bodyPr>
          <a:lstStyle/>
          <a:p>
            <a:pPr marL="344488"/>
            <a:r>
              <a:rPr lang="en-US" dirty="0"/>
              <a:t>Standard International Trade Classification (SITC)</a:t>
            </a:r>
            <a:endParaRPr lang="en-GB" b="1" noProof="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4F8DAF4-B72E-7227-DA64-170FC748C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716"/>
              </p:ext>
            </p:extLst>
          </p:nvPr>
        </p:nvGraphicFramePr>
        <p:xfrm>
          <a:off x="915559" y="1627664"/>
          <a:ext cx="5180441" cy="370154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180441">
                  <a:extLst>
                    <a:ext uri="{9D8B030D-6E8A-4147-A177-3AD203B41FA5}">
                      <a16:colId xmlns:a16="http://schemas.microsoft.com/office/drawing/2014/main" val="3907313895"/>
                    </a:ext>
                  </a:extLst>
                </a:gridCol>
              </a:tblGrid>
              <a:tr h="352681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Indications were that many users still find the classification useful for analytical purposes</a:t>
                      </a:r>
                      <a:endParaRPr lang="en-GB" sz="2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Decennial survey (2016-2017): 82 out of 108 respondents publish data in SITC</a:t>
                      </a:r>
                      <a:r>
                        <a:rPr lang="en-GB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 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The global consultation on research topics in Dec 2021: re-affirmed the need for SITC revision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41598"/>
                  </a:ext>
                </a:extLst>
              </a:tr>
            </a:tbl>
          </a:graphicData>
        </a:graphic>
      </p:graphicFrame>
      <p:pic>
        <p:nvPicPr>
          <p:cNvPr id="3" name="Picture 2" descr="A graph of numbers and a number of text&#10;&#10;Description automatically generated with medium confidence">
            <a:extLst>
              <a:ext uri="{FF2B5EF4-FFF2-40B4-BE49-F238E27FC236}">
                <a16:creationId xmlns:a16="http://schemas.microsoft.com/office/drawing/2014/main" id="{2B6B9700-EFC4-1CC3-C6A6-3E229E892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9724" r="1871" b="3114"/>
          <a:stretch/>
        </p:blipFill>
        <p:spPr bwMode="auto">
          <a:xfrm>
            <a:off x="6651620" y="2892027"/>
            <a:ext cx="4410075" cy="212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2F693-E8AB-9896-48E0-F4A44E29C17A}"/>
              </a:ext>
            </a:extLst>
          </p:cNvPr>
          <p:cNvSpPr txBox="1"/>
          <p:nvPr/>
        </p:nvSpPr>
        <p:spPr>
          <a:xfrm>
            <a:off x="6459220" y="1924893"/>
            <a:ext cx="5050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Importance of the revision of SITC Rev. 4 (decennial survey)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5471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entation_Presentation_2025 draft" id="{734F9997-5D46-48BE-B04C-386E74CBAEC4}" vid="{CBDA140E-1DB9-4733-911A-134B9FB064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SharedWithUsers xmlns="4774538e-7891-43b6-a84b-740af6ca28fe">
      <UserInfo>
        <DisplayName>Linda Hooper</DisplayName>
        <AccountId>265</AccountId>
        <AccountType/>
      </UserInfo>
      <UserInfo>
        <DisplayName>Li Wang</DisplayName>
        <AccountId>182</AccountId>
        <AccountType/>
      </UserInfo>
      <UserInfo>
        <DisplayName>Helen Ross</DisplayName>
        <AccountId>129</AccountId>
        <AccountType/>
      </UserInfo>
      <UserInfo>
        <DisplayName>Alexander Loschky</DisplayName>
        <AccountId>116</AccountId>
        <AccountType/>
      </UserInfo>
    </SharedWithUsers>
    <MediaLengthInSeconds xmlns="cfc03cda-bc36-4859-b431-cc9043cb4594" xsi:nil="true"/>
    <lcf76f155ced4ddcb4097134ff3c332f xmlns="cfc03cda-bc36-4859-b431-cc9043cb459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9F519AFC9644FB8D3D4B9DB76C27E" ma:contentTypeVersion="18" ma:contentTypeDescription="Create a new document." ma:contentTypeScope="" ma:versionID="0b957bb7963042d4a5e414c211d97b08">
  <xsd:schema xmlns:xsd="http://www.w3.org/2001/XMLSchema" xmlns:xs="http://www.w3.org/2001/XMLSchema" xmlns:p="http://schemas.microsoft.com/office/2006/metadata/properties" xmlns:ns2="cfc03cda-bc36-4859-b431-cc9043cb4594" xmlns:ns3="4774538e-7891-43b6-a84b-740af6ca28fe" xmlns:ns4="985ec44e-1bab-4c0b-9df0-6ba128686fc9" targetNamespace="http://schemas.microsoft.com/office/2006/metadata/properties" ma:root="true" ma:fieldsID="b86b21f3dfa4e337314fa6398e7dd9d8" ns2:_="" ns3:_="" ns4:_="">
    <xsd:import namespace="cfc03cda-bc36-4859-b431-cc9043cb4594"/>
    <xsd:import namespace="4774538e-7891-43b6-a84b-740af6ca28f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3cda-bc36-4859-b431-cc9043cb4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4538e-7891-43b6-a84b-740af6ca2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8821def-ab9c-48d5-91c1-11f7b21153fe}" ma:internalName="TaxCatchAll" ma:showField="CatchAllData" ma:web="4774538e-7891-43b6-a84b-740af6ca2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8CDD4E-EE0D-45C8-8333-3D483C2A24A8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cfc03cda-bc36-4859-b431-cc9043cb4594"/>
    <ds:schemaRef ds:uri="http://schemas.microsoft.com/office/2006/documentManagement/types"/>
    <ds:schemaRef ds:uri="http://schemas.openxmlformats.org/package/2006/metadata/core-properties"/>
    <ds:schemaRef ds:uri="985ec44e-1bab-4c0b-9df0-6ba128686fc9"/>
    <ds:schemaRef ds:uri="4774538e-7891-43b6-a84b-740af6ca28f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99E8A8-FBC8-43A6-A473-D5ECB0B82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03cda-bc36-4859-b431-cc9043cb4594"/>
    <ds:schemaRef ds:uri="4774538e-7891-43b6-a84b-740af6ca28fe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862595-9CC6-4F59-A489-21276EBD9F0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6656</TotalTime>
  <Words>1052</Words>
  <Application>Microsoft Office PowerPoint</Application>
  <PresentationFormat>Widescreen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Roboto</vt:lpstr>
      <vt:lpstr>Times New Roman</vt:lpstr>
      <vt:lpstr>Office Theme</vt:lpstr>
      <vt:lpstr>Classifications related to IMTS</vt:lpstr>
      <vt:lpstr>IMTS related classifications </vt:lpstr>
      <vt:lpstr>Relationship between different classifications </vt:lpstr>
      <vt:lpstr>Importance of classifications </vt:lpstr>
      <vt:lpstr>Summary of key chapter changes (IMTS 2026 –Chapter V) </vt:lpstr>
      <vt:lpstr>Summary of key chapter changes (IMTS 2026 –Chapter V) </vt:lpstr>
      <vt:lpstr>Standard International Trade Classification (SITC)</vt:lpstr>
      <vt:lpstr>Standard International Trade Classification (SITC)</vt:lpstr>
      <vt:lpstr>Standard International Trade Classification (SITC)</vt:lpstr>
      <vt:lpstr>The cost-benefit of revising SITC</vt:lpstr>
      <vt:lpstr>Can we do a small survey here?</vt:lpstr>
      <vt:lpstr>Proposed option regarding revising SITC</vt:lpstr>
      <vt:lpstr>Classification by Broad Economic Categories (BEC)</vt:lpstr>
      <vt:lpstr>BEC and GVC Analysis</vt:lpstr>
      <vt:lpstr>“Streamlined” Structure of BEC Rev. 5</vt:lpstr>
      <vt:lpstr>Implementation examples: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United Nations and the Statistical Commission</dc:title>
  <dc:creator>Mark Iliffe</dc:creator>
  <cp:lastModifiedBy>Vysaul Nyirongo</cp:lastModifiedBy>
  <cp:revision>12</cp:revision>
  <dcterms:created xsi:type="dcterms:W3CDTF">2021-01-14T19:11:36Z</dcterms:created>
  <dcterms:modified xsi:type="dcterms:W3CDTF">2025-04-01T19:58:31Z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0x0101000719F519AFC9644FB8D3D4B9DB76C27E</vt:lpwstr>
  </property>
  <property fmtid="{D5CDD505-2E9C-101B-9397-08002B2CF9AE}" pid="3" name="Order">
    <vt:lpwstr>35839900.0000000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